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3.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4.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5.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36.jpg" ContentType="image/jpg"/>
  <Override PartName="/ppt/notesSlides/notesSlide3.xml" ContentType="application/vnd.openxmlformats-officedocument.presentationml.notesSlide+xml"/>
  <Override PartName="/ppt/media/image41.jpg" ContentType="image/jpg"/>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98" r:id="rId5"/>
    <p:sldMasterId id="2147483703" r:id="rId6"/>
    <p:sldMasterId id="2147483758" r:id="rId7"/>
    <p:sldMasterId id="2147483770" r:id="rId8"/>
    <p:sldMasterId id="2147483782" r:id="rId9"/>
  </p:sldMasterIdLst>
  <p:notesMasterIdLst>
    <p:notesMasterId r:id="rId55"/>
  </p:notesMasterIdLst>
  <p:sldIdLst>
    <p:sldId id="420" r:id="rId10"/>
    <p:sldId id="2147480292" r:id="rId11"/>
    <p:sldId id="2147480264" r:id="rId12"/>
    <p:sldId id="15300" r:id="rId13"/>
    <p:sldId id="304" r:id="rId14"/>
    <p:sldId id="2147480263" r:id="rId15"/>
    <p:sldId id="2147480266" r:id="rId16"/>
    <p:sldId id="2147480287" r:id="rId17"/>
    <p:sldId id="2147480288" r:id="rId18"/>
    <p:sldId id="271" r:id="rId19"/>
    <p:sldId id="264" r:id="rId20"/>
    <p:sldId id="257" r:id="rId21"/>
    <p:sldId id="15385" r:id="rId22"/>
    <p:sldId id="268" r:id="rId23"/>
    <p:sldId id="2147480262" r:id="rId24"/>
    <p:sldId id="295" r:id="rId25"/>
    <p:sldId id="2147480289" r:id="rId26"/>
    <p:sldId id="2147480271" r:id="rId27"/>
    <p:sldId id="2147480293" r:id="rId28"/>
    <p:sldId id="2147480294" r:id="rId29"/>
    <p:sldId id="2147480278" r:id="rId30"/>
    <p:sldId id="294" r:id="rId31"/>
    <p:sldId id="2147480282" r:id="rId32"/>
    <p:sldId id="2147480283" r:id="rId33"/>
    <p:sldId id="263" r:id="rId34"/>
    <p:sldId id="259" r:id="rId35"/>
    <p:sldId id="266" r:id="rId36"/>
    <p:sldId id="285" r:id="rId37"/>
    <p:sldId id="2147480284" r:id="rId38"/>
    <p:sldId id="262" r:id="rId39"/>
    <p:sldId id="2147480285" r:id="rId40"/>
    <p:sldId id="302" r:id="rId41"/>
    <p:sldId id="282" r:id="rId42"/>
    <p:sldId id="284" r:id="rId43"/>
    <p:sldId id="267" r:id="rId44"/>
    <p:sldId id="291" r:id="rId45"/>
    <p:sldId id="292" r:id="rId46"/>
    <p:sldId id="2147480280" r:id="rId47"/>
    <p:sldId id="279" r:id="rId48"/>
    <p:sldId id="265" r:id="rId49"/>
    <p:sldId id="289" r:id="rId50"/>
    <p:sldId id="287" r:id="rId51"/>
    <p:sldId id="280" r:id="rId52"/>
    <p:sldId id="2147480290" r:id="rId53"/>
    <p:sldId id="2147480295"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B42D"/>
    <a:srgbClr val="1E1932"/>
    <a:srgbClr val="CCCCCD"/>
    <a:srgbClr val="E4E4E4"/>
    <a:srgbClr val="FF5A00"/>
    <a:srgbClr val="FF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219" autoAdjust="0"/>
    <p:restoredTop sz="94660"/>
  </p:normalViewPr>
  <p:slideViewPr>
    <p:cSldViewPr snapToGrid="0">
      <p:cViewPr varScale="1">
        <p:scale>
          <a:sx n="70" d="100"/>
          <a:sy n="70" d="100"/>
        </p:scale>
        <p:origin x="336" y="5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notesMaster" Target="notesMasters/notesMaster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theme" Target="theme/theme1.xml"/><Relationship Id="rId5" Type="http://schemas.openxmlformats.org/officeDocument/2006/relationships/slideMaster" Target="slideMasters/slideMaster2.xml"/><Relationship Id="rId19" Type="http://schemas.openxmlformats.org/officeDocument/2006/relationships/slide" Target="slides/slide10.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42.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tableStyles" Target="tableStyle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viewProps" Target="viewProps.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E61AF9-B302-4AF1-A484-75A575591557}" type="datetimeFigureOut">
              <a:rPr lang="en-GB" smtClean="0"/>
              <a:t>10/09/2025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88CBEB-6994-4209-A48E-03DE45ECFBE0}" type="slidenum">
              <a:rPr lang="en-GB" smtClean="0"/>
              <a:t>‹nr.›</a:t>
            </a:fld>
            <a:endParaRPr lang="en-GB"/>
          </a:p>
        </p:txBody>
      </p:sp>
    </p:spTree>
    <p:extLst>
      <p:ext uri="{BB962C8B-B14F-4D97-AF65-F5344CB8AC3E}">
        <p14:creationId xmlns:p14="http://schemas.microsoft.com/office/powerpoint/2010/main" val="23356622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06AC3008-8224-48C5-BCD7-4C7B0D1303BD}" type="slidenum">
              <a:rPr kumimoji="0" lang="ko-KR" altLang="en-US" sz="1200" b="0" i="0" u="none" strike="noStrike" kern="1200" cap="none" spc="0" normalizeH="0" baseline="0" noProof="0" smtClean="0">
                <a:ln>
                  <a:noFill/>
                </a:ln>
                <a:solidFill>
                  <a:prstClr val="black"/>
                </a:solidFill>
                <a:effectLst/>
                <a:uLnTx/>
                <a:uFillTx/>
                <a:latin typeface="맑은 고딕" panose="020F0502020204030204"/>
                <a:ea typeface="맑은 고딕" panose="020B0503020000020004" pitchFamily="34" charset="-127"/>
                <a:cs typeface="+mn-cs"/>
              </a:rPr>
              <a:pPr marL="0" marR="0" lvl="0" indent="0" algn="r" defTabSz="914400" rtl="0" eaLnBrk="1" fontAlgn="auto" latinLnBrk="1" hangingPunct="1">
                <a:lnSpc>
                  <a:spcPct val="100000"/>
                </a:lnSpc>
                <a:spcBef>
                  <a:spcPts val="0"/>
                </a:spcBef>
                <a:spcAft>
                  <a:spcPts val="0"/>
                </a:spcAft>
                <a:buClrTx/>
                <a:buSzTx/>
                <a:buFontTx/>
                <a:buNone/>
                <a:tabLst/>
                <a:defRPr/>
              </a:pPr>
              <a:t>2</a:t>
            </a:fld>
            <a:endParaRPr kumimoji="0" lang="ko-KR" altLang="en-US" sz="12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34" charset="-127"/>
              <a:cs typeface="+mn-cs"/>
            </a:endParaRPr>
          </a:p>
        </p:txBody>
      </p:sp>
    </p:spTree>
    <p:extLst>
      <p:ext uri="{BB962C8B-B14F-4D97-AF65-F5344CB8AC3E}">
        <p14:creationId xmlns:p14="http://schemas.microsoft.com/office/powerpoint/2010/main" val="3112966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a:p>
            <a:endParaRPr lang="ko-KR" altLang="en-US"/>
          </a:p>
        </p:txBody>
      </p:sp>
    </p:spTree>
    <p:extLst>
      <p:ext uri="{BB962C8B-B14F-4D97-AF65-F5344CB8AC3E}">
        <p14:creationId xmlns:p14="http://schemas.microsoft.com/office/powerpoint/2010/main" val="23764086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79375" y="739775"/>
            <a:ext cx="6578600" cy="3700463"/>
          </a:xfrm>
        </p:spPr>
      </p:sp>
      <p:sp>
        <p:nvSpPr>
          <p:cNvPr id="3" name="슬라이드 노트 개체 틀 2"/>
          <p:cNvSpPr>
            <a:spLocks noGrp="1"/>
          </p:cNvSpPr>
          <p:nvPr>
            <p:ph type="body" idx="1"/>
          </p:nvPr>
        </p:nvSpPr>
        <p:spPr/>
        <p:txBody>
          <a:bodyPr/>
          <a:lstStyle/>
          <a:p>
            <a:r>
              <a:rPr lang="en-US" altLang="ko-KR"/>
              <a:t>This is the part many of you have been waiting for.</a:t>
            </a:r>
          </a:p>
          <a:p>
            <a:endParaRPr lang="en-US" altLang="ko-KR"/>
          </a:p>
          <a:p>
            <a:pPr latinLnBrk="0"/>
            <a:r>
              <a:rPr lang="en-US" altLang="ko-KR" sz="1200" kern="1200">
                <a:solidFill>
                  <a:schemeClr val="tx1"/>
                </a:solidFill>
                <a:effectLst/>
                <a:latin typeface="맑은 고딕" pitchFamily="50" charset="-127"/>
                <a:ea typeface="맑은 고딕" pitchFamily="50" charset="-127"/>
                <a:cs typeface="+mn-cs"/>
              </a:rPr>
              <a:t>The Torres Hybrid is powered by our </a:t>
            </a:r>
            <a:r>
              <a:rPr lang="en-US" altLang="ko-KR" sz="1200" b="1" kern="1200">
                <a:solidFill>
                  <a:schemeClr val="tx1"/>
                </a:solidFill>
                <a:effectLst/>
                <a:latin typeface="맑은 고딕" pitchFamily="50" charset="-127"/>
                <a:ea typeface="맑은 고딕" pitchFamily="50" charset="-127"/>
                <a:cs typeface="+mn-cs"/>
              </a:rPr>
              <a:t>Dual-Tech Hybrid System</a:t>
            </a:r>
            <a:r>
              <a:rPr lang="en-US" altLang="ko-KR" sz="1200" kern="1200">
                <a:solidFill>
                  <a:schemeClr val="tx1"/>
                </a:solidFill>
                <a:effectLst/>
                <a:latin typeface="맑은 고딕" pitchFamily="50" charset="-127"/>
                <a:ea typeface="맑은 고딕" pitchFamily="50" charset="-127"/>
                <a:cs typeface="+mn-cs"/>
              </a:rPr>
              <a:t>, engineered in </a:t>
            </a:r>
            <a:r>
              <a:rPr lang="en-US" altLang="ko-KR" sz="1200" b="1" kern="1200">
                <a:solidFill>
                  <a:schemeClr val="tx1"/>
                </a:solidFill>
                <a:effectLst/>
                <a:latin typeface="맑은 고딕" pitchFamily="50" charset="-127"/>
                <a:ea typeface="맑은 고딕" pitchFamily="50" charset="-127"/>
                <a:cs typeface="+mn-cs"/>
              </a:rPr>
              <a:t>partnership with BYD</a:t>
            </a:r>
            <a:r>
              <a:rPr lang="en-US" altLang="ko-KR" sz="1200" kern="1200">
                <a:solidFill>
                  <a:schemeClr val="tx1"/>
                </a:solidFill>
                <a:effectLst/>
                <a:latin typeface="맑은 고딕" pitchFamily="50" charset="-127"/>
                <a:ea typeface="맑은 고딕" pitchFamily="50" charset="-127"/>
                <a:cs typeface="+mn-cs"/>
              </a:rPr>
              <a:t> — a </a:t>
            </a:r>
            <a:r>
              <a:rPr lang="en-US" altLang="ko-KR" sz="1200" b="1" kern="1200">
                <a:solidFill>
                  <a:schemeClr val="tx1"/>
                </a:solidFill>
                <a:effectLst/>
                <a:latin typeface="맑은 고딕" pitchFamily="50" charset="-127"/>
                <a:ea typeface="맑은 고딕" pitchFamily="50" charset="-127"/>
                <a:cs typeface="+mn-cs"/>
              </a:rPr>
              <a:t>global pioneer in electrification</a:t>
            </a:r>
            <a:r>
              <a:rPr lang="en-US" altLang="ko-KR" sz="1200" kern="1200">
                <a:solidFill>
                  <a:schemeClr val="tx1"/>
                </a:solidFill>
                <a:effectLst/>
                <a:latin typeface="맑은 고딕" pitchFamily="50" charset="-127"/>
                <a:ea typeface="맑은 고딕" pitchFamily="50" charset="-127"/>
                <a:cs typeface="+mn-cs"/>
              </a:rPr>
              <a:t>.</a:t>
            </a:r>
            <a:br>
              <a:rPr lang="en-US" altLang="ko-KR" sz="1200" kern="1200">
                <a:solidFill>
                  <a:schemeClr val="tx1"/>
                </a:solidFill>
                <a:effectLst/>
                <a:latin typeface="맑은 고딕" pitchFamily="50" charset="-127"/>
                <a:ea typeface="맑은 고딕" pitchFamily="50" charset="-127"/>
                <a:cs typeface="+mn-cs"/>
              </a:rPr>
            </a:br>
            <a:r>
              <a:rPr lang="en-US" altLang="ko-KR" sz="1200" kern="1200">
                <a:solidFill>
                  <a:schemeClr val="tx1"/>
                </a:solidFill>
                <a:effectLst/>
                <a:latin typeface="맑은 고딕" pitchFamily="50" charset="-127"/>
                <a:ea typeface="맑은 고딕" pitchFamily="50" charset="-127"/>
                <a:cs typeface="+mn-cs"/>
              </a:rPr>
              <a:t>Unlike traditional hybrids, this system integrates both </a:t>
            </a:r>
            <a:r>
              <a:rPr lang="en-US" altLang="ko-KR" sz="1200" b="1" kern="1200">
                <a:solidFill>
                  <a:schemeClr val="tx1"/>
                </a:solidFill>
                <a:effectLst/>
                <a:latin typeface="맑은 고딕" pitchFamily="50" charset="-127"/>
                <a:ea typeface="맑은 고딕" pitchFamily="50" charset="-127"/>
                <a:cs typeface="+mn-cs"/>
              </a:rPr>
              <a:t>series and parallel operation</a:t>
            </a:r>
            <a:r>
              <a:rPr lang="en-US" altLang="ko-KR" sz="1200" kern="1200">
                <a:solidFill>
                  <a:schemeClr val="tx1"/>
                </a:solidFill>
                <a:effectLst/>
                <a:latin typeface="맑은 고딕" pitchFamily="50" charset="-127"/>
                <a:ea typeface="맑은 고딕" pitchFamily="50" charset="-127"/>
                <a:cs typeface="+mn-cs"/>
              </a:rPr>
              <a:t>, a format also utilized by </a:t>
            </a:r>
            <a:r>
              <a:rPr lang="en-US" altLang="ko-KR" sz="1200" b="1" kern="1200">
                <a:solidFill>
                  <a:schemeClr val="tx1"/>
                </a:solidFill>
                <a:effectLst/>
                <a:latin typeface="맑은 고딕" pitchFamily="50" charset="-127"/>
                <a:ea typeface="맑은 고딕" pitchFamily="50" charset="-127"/>
                <a:cs typeface="+mn-cs"/>
              </a:rPr>
              <a:t>leaders like Toyota and Honda</a:t>
            </a:r>
            <a:r>
              <a:rPr lang="en-US" altLang="ko-KR" sz="1200" kern="1200">
                <a:solidFill>
                  <a:schemeClr val="tx1"/>
                </a:solidFill>
                <a:effectLst/>
                <a:latin typeface="맑은 고딕" pitchFamily="50" charset="-127"/>
                <a:ea typeface="맑은 고딕" pitchFamily="50" charset="-127"/>
                <a:cs typeface="+mn-cs"/>
              </a:rPr>
              <a:t>.</a:t>
            </a:r>
            <a:endParaRPr lang="ko-KR" altLang="ko-KR" sz="1200" kern="1200">
              <a:solidFill>
                <a:schemeClr val="tx1"/>
              </a:solidFill>
              <a:effectLst/>
              <a:latin typeface="맑은 고딕" pitchFamily="50" charset="-127"/>
              <a:ea typeface="맑은 고딕" pitchFamily="50" charset="-127"/>
              <a:cs typeface="+mn-cs"/>
            </a:endParaRPr>
          </a:p>
          <a:p>
            <a:endParaRPr lang="ko-KR" altLang="en-US" b="1"/>
          </a:p>
        </p:txBody>
      </p:sp>
    </p:spTree>
    <p:extLst>
      <p:ext uri="{BB962C8B-B14F-4D97-AF65-F5344CB8AC3E}">
        <p14:creationId xmlns:p14="http://schemas.microsoft.com/office/powerpoint/2010/main" val="1047888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79375" y="739775"/>
            <a:ext cx="6578600" cy="3700463"/>
          </a:xfrm>
        </p:spPr>
      </p:sp>
      <p:sp>
        <p:nvSpPr>
          <p:cNvPr id="3" name="슬라이드 노트 개체 틀 2"/>
          <p:cNvSpPr>
            <a:spLocks noGrp="1"/>
          </p:cNvSpPr>
          <p:nvPr>
            <p:ph type="body" idx="1"/>
          </p:nvPr>
        </p:nvSpPr>
        <p:spPr/>
        <p:txBody>
          <a:bodyPr/>
          <a:lstStyle/>
          <a:p>
            <a:pPr latinLnBrk="1"/>
            <a:r>
              <a:rPr lang="en-US" altLang="ko-KR" sz="1200" kern="1200">
                <a:solidFill>
                  <a:schemeClr val="tx1"/>
                </a:solidFill>
                <a:effectLst/>
                <a:latin typeface="맑은 고딕" pitchFamily="50" charset="-127"/>
                <a:ea typeface="맑은 고딕" pitchFamily="50" charset="-127"/>
                <a:cs typeface="+mn-cs"/>
              </a:rPr>
              <a:t>So what does this mean for </a:t>
            </a:r>
            <a:r>
              <a:rPr lang="en-US" altLang="ko-KR" sz="1200" b="1" kern="1200">
                <a:solidFill>
                  <a:schemeClr val="tx1"/>
                </a:solidFill>
                <a:effectLst/>
                <a:latin typeface="맑은 고딕" pitchFamily="50" charset="-127"/>
                <a:ea typeface="맑은 고딕" pitchFamily="50" charset="-127"/>
                <a:cs typeface="+mn-cs"/>
              </a:rPr>
              <a:t>everyday driving</a:t>
            </a:r>
            <a:r>
              <a:rPr lang="en-US" altLang="ko-KR" sz="1200" kern="1200">
                <a:solidFill>
                  <a:schemeClr val="tx1"/>
                </a:solidFill>
                <a:effectLst/>
                <a:latin typeface="맑은 고딕" pitchFamily="50" charset="-127"/>
                <a:ea typeface="맑은 고딕" pitchFamily="50" charset="-127"/>
                <a:cs typeface="+mn-cs"/>
              </a:rPr>
              <a:t>?</a:t>
            </a:r>
          </a:p>
          <a:p>
            <a:pPr latinLnBrk="1"/>
            <a:endParaRPr lang="ko-KR" altLang="ko-KR" sz="1200" kern="1200">
              <a:solidFill>
                <a:schemeClr val="tx1"/>
              </a:solidFill>
              <a:effectLst/>
              <a:latin typeface="맑은 고딕" pitchFamily="50" charset="-127"/>
              <a:ea typeface="맑은 고딕" pitchFamily="50" charset="-127"/>
              <a:cs typeface="+mn-cs"/>
            </a:endParaRPr>
          </a:p>
          <a:p>
            <a:pPr latinLnBrk="1"/>
            <a:r>
              <a:rPr lang="en-US" altLang="ko-KR" sz="1200" kern="1200">
                <a:solidFill>
                  <a:schemeClr val="tx1"/>
                </a:solidFill>
                <a:effectLst/>
                <a:latin typeface="맑은 고딕" pitchFamily="50" charset="-127"/>
                <a:ea typeface="맑은 고딕" pitchFamily="50" charset="-127"/>
                <a:cs typeface="+mn-cs"/>
              </a:rPr>
              <a:t>Thanks to its </a:t>
            </a:r>
            <a:r>
              <a:rPr lang="en-US" altLang="ko-KR" sz="1200" b="1" kern="1200">
                <a:solidFill>
                  <a:schemeClr val="tx1"/>
                </a:solidFill>
                <a:effectLst/>
                <a:latin typeface="맑은 고딕" pitchFamily="50" charset="-127"/>
                <a:ea typeface="맑은 고딕" pitchFamily="50" charset="-127"/>
                <a:cs typeface="+mn-cs"/>
              </a:rPr>
              <a:t>hybrid architecture</a:t>
            </a:r>
            <a:r>
              <a:rPr lang="en-US" altLang="ko-KR" sz="1200" kern="1200">
                <a:solidFill>
                  <a:schemeClr val="tx1"/>
                </a:solidFill>
                <a:effectLst/>
                <a:latin typeface="맑은 고딕" pitchFamily="50" charset="-127"/>
                <a:ea typeface="맑은 고딕" pitchFamily="50" charset="-127"/>
                <a:cs typeface="+mn-cs"/>
              </a:rPr>
              <a:t>, the Torres Hybrid primarily operates in </a:t>
            </a:r>
            <a:r>
              <a:rPr lang="en-US" altLang="ko-KR" sz="1200" b="1" kern="1200">
                <a:solidFill>
                  <a:schemeClr val="tx1"/>
                </a:solidFill>
                <a:effectLst/>
                <a:latin typeface="맑은 고딕" pitchFamily="50" charset="-127"/>
                <a:ea typeface="맑은 고딕" pitchFamily="50" charset="-127"/>
                <a:cs typeface="+mn-cs"/>
              </a:rPr>
              <a:t>EV mode</a:t>
            </a:r>
            <a:r>
              <a:rPr lang="en-US" altLang="ko-KR" sz="1200" kern="1200">
                <a:solidFill>
                  <a:schemeClr val="tx1"/>
                </a:solidFill>
                <a:effectLst/>
                <a:latin typeface="맑은 고딕" pitchFamily="50" charset="-127"/>
                <a:ea typeface="맑은 고딕" pitchFamily="50" charset="-127"/>
                <a:cs typeface="+mn-cs"/>
              </a:rPr>
              <a:t> during </a:t>
            </a:r>
            <a:r>
              <a:rPr lang="en-US" altLang="ko-KR" sz="1200" b="1" kern="1200">
                <a:solidFill>
                  <a:schemeClr val="tx1"/>
                </a:solidFill>
                <a:effectLst/>
                <a:latin typeface="맑은 고딕" pitchFamily="50" charset="-127"/>
                <a:ea typeface="맑은 고딕" pitchFamily="50" charset="-127"/>
                <a:cs typeface="+mn-cs"/>
              </a:rPr>
              <a:t>city driving</a:t>
            </a:r>
            <a:r>
              <a:rPr lang="en-US" altLang="ko-KR" sz="1200" kern="1200">
                <a:solidFill>
                  <a:schemeClr val="tx1"/>
                </a:solidFill>
                <a:effectLst/>
                <a:latin typeface="맑은 고딕" pitchFamily="50" charset="-127"/>
                <a:ea typeface="맑은 고딕" pitchFamily="50" charset="-127"/>
                <a:cs typeface="+mn-cs"/>
              </a:rPr>
              <a:t>.</a:t>
            </a:r>
            <a:br>
              <a:rPr lang="en-US" altLang="ko-KR" sz="1200" kern="1200">
                <a:solidFill>
                  <a:schemeClr val="tx1"/>
                </a:solidFill>
                <a:effectLst/>
                <a:latin typeface="맑은 고딕" pitchFamily="50" charset="-127"/>
                <a:ea typeface="맑은 고딕" pitchFamily="50" charset="-127"/>
                <a:cs typeface="+mn-cs"/>
              </a:rPr>
            </a:br>
            <a:r>
              <a:rPr lang="en-US" altLang="ko-KR" sz="1200" kern="1200">
                <a:solidFill>
                  <a:schemeClr val="tx1"/>
                </a:solidFill>
                <a:effectLst/>
                <a:latin typeface="맑은 고딕" pitchFamily="50" charset="-127"/>
                <a:ea typeface="맑은 고딕" pitchFamily="50" charset="-127"/>
                <a:cs typeface="+mn-cs"/>
              </a:rPr>
              <a:t>The engine only kicks in to </a:t>
            </a:r>
            <a:r>
              <a:rPr lang="en-US" altLang="ko-KR" sz="1200" b="1" kern="1200">
                <a:solidFill>
                  <a:schemeClr val="tx1"/>
                </a:solidFill>
                <a:effectLst/>
                <a:latin typeface="맑은 고딕" pitchFamily="50" charset="-127"/>
                <a:ea typeface="맑은 고딕" pitchFamily="50" charset="-127"/>
                <a:cs typeface="+mn-cs"/>
              </a:rPr>
              <a:t>generate electricity</a:t>
            </a:r>
            <a:r>
              <a:rPr lang="en-US" altLang="ko-KR" sz="1200" kern="1200">
                <a:solidFill>
                  <a:schemeClr val="tx1"/>
                </a:solidFill>
                <a:effectLst/>
                <a:latin typeface="맑은 고딕" pitchFamily="50" charset="-127"/>
                <a:ea typeface="맑은 고딕" pitchFamily="50" charset="-127"/>
                <a:cs typeface="+mn-cs"/>
              </a:rPr>
              <a:t> or provide </a:t>
            </a:r>
            <a:r>
              <a:rPr lang="en-US" altLang="ko-KR" sz="1200" b="1" kern="1200">
                <a:solidFill>
                  <a:schemeClr val="tx1"/>
                </a:solidFill>
                <a:effectLst/>
                <a:latin typeface="맑은 고딕" pitchFamily="50" charset="-127"/>
                <a:ea typeface="맑은 고딕" pitchFamily="50" charset="-127"/>
                <a:cs typeface="+mn-cs"/>
              </a:rPr>
              <a:t>extra power</a:t>
            </a:r>
            <a:r>
              <a:rPr lang="en-US" altLang="ko-KR" sz="1200" kern="1200">
                <a:solidFill>
                  <a:schemeClr val="tx1"/>
                </a:solidFill>
                <a:effectLst/>
                <a:latin typeface="맑은 고딕" pitchFamily="50" charset="-127"/>
                <a:ea typeface="맑은 고딕" pitchFamily="50" charset="-127"/>
                <a:cs typeface="+mn-cs"/>
              </a:rPr>
              <a:t> when needed,</a:t>
            </a:r>
            <a:br>
              <a:rPr lang="en-US" altLang="ko-KR" sz="1200" kern="1200">
                <a:solidFill>
                  <a:schemeClr val="tx1"/>
                </a:solidFill>
                <a:effectLst/>
                <a:latin typeface="맑은 고딕" pitchFamily="50" charset="-127"/>
                <a:ea typeface="맑은 고딕" pitchFamily="50" charset="-127"/>
                <a:cs typeface="+mn-cs"/>
              </a:rPr>
            </a:br>
            <a:r>
              <a:rPr lang="en-US" altLang="ko-KR" sz="1200" kern="1200">
                <a:solidFill>
                  <a:schemeClr val="tx1"/>
                </a:solidFill>
                <a:effectLst/>
                <a:latin typeface="맑은 고딕" pitchFamily="50" charset="-127"/>
                <a:ea typeface="맑은 고딕" pitchFamily="50" charset="-127"/>
                <a:cs typeface="+mn-cs"/>
              </a:rPr>
              <a:t>keeping the ride </a:t>
            </a:r>
            <a:r>
              <a:rPr lang="en-US" altLang="ko-KR" sz="1200" b="1" kern="1200">
                <a:solidFill>
                  <a:schemeClr val="tx1"/>
                </a:solidFill>
                <a:effectLst/>
                <a:latin typeface="맑은 고딕" pitchFamily="50" charset="-127"/>
                <a:ea typeface="맑은 고딕" pitchFamily="50" charset="-127"/>
                <a:cs typeface="+mn-cs"/>
              </a:rPr>
              <a:t>smooth</a:t>
            </a:r>
            <a:r>
              <a:rPr lang="en-US" altLang="ko-KR" sz="1200" kern="1200">
                <a:solidFill>
                  <a:schemeClr val="tx1"/>
                </a:solidFill>
                <a:effectLst/>
                <a:latin typeface="맑은 고딕" pitchFamily="50" charset="-127"/>
                <a:ea typeface="맑은 고딕" pitchFamily="50" charset="-127"/>
                <a:cs typeface="+mn-cs"/>
              </a:rPr>
              <a:t> and </a:t>
            </a:r>
            <a:r>
              <a:rPr lang="en-US" altLang="ko-KR" sz="1200" b="1" kern="1200">
                <a:solidFill>
                  <a:schemeClr val="tx1"/>
                </a:solidFill>
                <a:effectLst/>
                <a:latin typeface="맑은 고딕" pitchFamily="50" charset="-127"/>
                <a:ea typeface="맑은 고딕" pitchFamily="50" charset="-127"/>
                <a:cs typeface="+mn-cs"/>
              </a:rPr>
              <a:t>quiet</a:t>
            </a:r>
            <a:r>
              <a:rPr lang="en-US" altLang="ko-KR" sz="1200" kern="1200">
                <a:solidFill>
                  <a:schemeClr val="tx1"/>
                </a:solidFill>
                <a:effectLst/>
                <a:latin typeface="맑은 고딕" pitchFamily="50" charset="-127"/>
                <a:ea typeface="맑은 고딕" pitchFamily="50" charset="-127"/>
                <a:cs typeface="+mn-cs"/>
              </a:rPr>
              <a:t>.</a:t>
            </a:r>
          </a:p>
          <a:p>
            <a:pPr latinLnBrk="1"/>
            <a:endParaRPr lang="ko-KR" altLang="ko-KR" sz="1200" kern="1200">
              <a:solidFill>
                <a:schemeClr val="tx1"/>
              </a:solidFill>
              <a:effectLst/>
              <a:latin typeface="맑은 고딕" pitchFamily="50" charset="-127"/>
              <a:ea typeface="맑은 고딕" pitchFamily="50" charset="-127"/>
              <a:cs typeface="+mn-cs"/>
            </a:endParaRPr>
          </a:p>
          <a:p>
            <a:pPr latinLnBrk="1"/>
            <a:r>
              <a:rPr lang="en-US" altLang="ko-KR" sz="1200" kern="1200">
                <a:solidFill>
                  <a:schemeClr val="tx1"/>
                </a:solidFill>
                <a:effectLst/>
                <a:latin typeface="맑은 고딕" pitchFamily="50" charset="-127"/>
                <a:ea typeface="맑은 고딕" pitchFamily="50" charset="-127"/>
                <a:cs typeface="+mn-cs"/>
              </a:rPr>
              <a:t>KGM’s system enables:</a:t>
            </a:r>
            <a:endParaRPr lang="ko-KR" altLang="ko-KR" sz="1200" kern="1200">
              <a:solidFill>
                <a:schemeClr val="tx1"/>
              </a:solidFill>
              <a:effectLst/>
              <a:latin typeface="맑은 고딕" pitchFamily="50" charset="-127"/>
              <a:ea typeface="맑은 고딕" pitchFamily="50" charset="-127"/>
              <a:cs typeface="+mn-cs"/>
            </a:endParaRPr>
          </a:p>
          <a:p>
            <a:pPr lvl="0" latinLnBrk="0"/>
            <a:r>
              <a:rPr lang="en-US" altLang="ko-KR" sz="1200" b="1" kern="1200">
                <a:solidFill>
                  <a:schemeClr val="tx1"/>
                </a:solidFill>
                <a:effectLst/>
                <a:latin typeface="맑은 고딕" pitchFamily="50" charset="-127"/>
                <a:ea typeface="맑은 고딕" pitchFamily="50" charset="-127"/>
                <a:cs typeface="+mn-cs"/>
              </a:rPr>
              <a:t>- Motor-only driving up to 100 KPH</a:t>
            </a:r>
            <a:r>
              <a:rPr lang="en-US" altLang="ko-KR" sz="1200" kern="1200">
                <a:solidFill>
                  <a:schemeClr val="tx1"/>
                </a:solidFill>
                <a:effectLst/>
                <a:latin typeface="맑은 고딕" pitchFamily="50" charset="-127"/>
                <a:ea typeface="맑은 고딕" pitchFamily="50" charset="-127"/>
                <a:cs typeface="+mn-cs"/>
              </a:rPr>
              <a:t> — ideal for city commutes</a:t>
            </a:r>
            <a:endParaRPr lang="ko-KR" altLang="ko-KR" sz="1200" kern="1200">
              <a:solidFill>
                <a:schemeClr val="tx1"/>
              </a:solidFill>
              <a:effectLst/>
              <a:latin typeface="맑은 고딕" pitchFamily="50" charset="-127"/>
              <a:ea typeface="맑은 고딕" pitchFamily="50" charset="-127"/>
              <a:cs typeface="+mn-cs"/>
            </a:endParaRPr>
          </a:p>
          <a:p>
            <a:pPr lvl="0" latinLnBrk="0"/>
            <a:r>
              <a:rPr lang="en-US" altLang="ko-KR" sz="1200" kern="1200">
                <a:solidFill>
                  <a:schemeClr val="tx1"/>
                </a:solidFill>
                <a:effectLst/>
                <a:latin typeface="맑은 고딕" pitchFamily="50" charset="-127"/>
                <a:ea typeface="맑은 고딕" pitchFamily="50" charset="-127"/>
                <a:cs typeface="+mn-cs"/>
              </a:rPr>
              <a:t>- Engine operation primarily as a </a:t>
            </a:r>
            <a:r>
              <a:rPr lang="en-US" altLang="ko-KR" sz="1200" b="1" kern="1200">
                <a:solidFill>
                  <a:schemeClr val="tx1"/>
                </a:solidFill>
                <a:effectLst/>
                <a:latin typeface="맑은 고딕" pitchFamily="50" charset="-127"/>
                <a:ea typeface="맑은 고딕" pitchFamily="50" charset="-127"/>
                <a:cs typeface="+mn-cs"/>
              </a:rPr>
              <a:t>generator</a:t>
            </a:r>
            <a:r>
              <a:rPr lang="en-US" altLang="ko-KR" sz="1200" kern="1200">
                <a:solidFill>
                  <a:schemeClr val="tx1"/>
                </a:solidFill>
                <a:effectLst/>
                <a:latin typeface="맑은 고딕" pitchFamily="50" charset="-127"/>
                <a:ea typeface="맑은 고딕" pitchFamily="50" charset="-127"/>
                <a:cs typeface="+mn-cs"/>
              </a:rPr>
              <a:t> to maintain battery charge</a:t>
            </a:r>
            <a:endParaRPr lang="ko-KR" altLang="ko-KR" sz="1200" kern="1200">
              <a:solidFill>
                <a:schemeClr val="tx1"/>
              </a:solidFill>
              <a:effectLst/>
              <a:latin typeface="맑은 고딕" pitchFamily="50" charset="-127"/>
              <a:ea typeface="맑은 고딕" pitchFamily="50" charset="-127"/>
              <a:cs typeface="+mn-cs"/>
            </a:endParaRPr>
          </a:p>
          <a:p>
            <a:pPr lvl="0" latinLnBrk="0"/>
            <a:r>
              <a:rPr lang="en-US" altLang="ko-KR" sz="1200" kern="1200">
                <a:solidFill>
                  <a:schemeClr val="tx1"/>
                </a:solidFill>
                <a:effectLst/>
                <a:latin typeface="맑은 고딕" pitchFamily="50" charset="-127"/>
                <a:ea typeface="맑은 고딕" pitchFamily="50" charset="-127"/>
                <a:cs typeface="+mn-cs"/>
              </a:rPr>
              <a:t>- And </a:t>
            </a:r>
            <a:r>
              <a:rPr lang="en-US" altLang="ko-KR" sz="1200" b="1" kern="1200">
                <a:solidFill>
                  <a:schemeClr val="tx1"/>
                </a:solidFill>
                <a:effectLst/>
                <a:latin typeface="맑은 고딕" pitchFamily="50" charset="-127"/>
                <a:ea typeface="맑은 고딕" pitchFamily="50" charset="-127"/>
                <a:cs typeface="+mn-cs"/>
              </a:rPr>
              <a:t>combined output</a:t>
            </a:r>
            <a:r>
              <a:rPr lang="en-US" altLang="ko-KR" sz="1200" kern="1200">
                <a:solidFill>
                  <a:schemeClr val="tx1"/>
                </a:solidFill>
                <a:effectLst/>
                <a:latin typeface="맑은 고딕" pitchFamily="50" charset="-127"/>
                <a:ea typeface="맑은 고딕" pitchFamily="50" charset="-127"/>
                <a:cs typeface="+mn-cs"/>
              </a:rPr>
              <a:t> for </a:t>
            </a:r>
            <a:r>
              <a:rPr lang="en-US" altLang="ko-KR" sz="1200" b="1" kern="1200">
                <a:solidFill>
                  <a:schemeClr val="tx1"/>
                </a:solidFill>
                <a:effectLst/>
                <a:latin typeface="맑은 고딕" pitchFamily="50" charset="-127"/>
                <a:ea typeface="맑은 고딕" pitchFamily="50" charset="-127"/>
                <a:cs typeface="+mn-cs"/>
              </a:rPr>
              <a:t>strong acceleration</a:t>
            </a:r>
            <a:r>
              <a:rPr lang="en-US" altLang="ko-KR" sz="1200" kern="1200">
                <a:solidFill>
                  <a:schemeClr val="tx1"/>
                </a:solidFill>
                <a:effectLst/>
                <a:latin typeface="맑은 고딕" pitchFamily="50" charset="-127"/>
                <a:ea typeface="맑은 고딕" pitchFamily="50" charset="-127"/>
                <a:cs typeface="+mn-cs"/>
              </a:rPr>
              <a:t> and </a:t>
            </a:r>
            <a:r>
              <a:rPr lang="en-US" altLang="ko-KR" sz="1200" b="1" kern="1200">
                <a:solidFill>
                  <a:schemeClr val="tx1"/>
                </a:solidFill>
                <a:effectLst/>
                <a:latin typeface="맑은 고딕" pitchFamily="50" charset="-127"/>
                <a:ea typeface="맑은 고딕" pitchFamily="50" charset="-127"/>
                <a:cs typeface="+mn-cs"/>
              </a:rPr>
              <a:t>high-speed driving</a:t>
            </a:r>
            <a:endParaRPr lang="ko-KR" altLang="ko-KR" sz="1200" kern="1200">
              <a:solidFill>
                <a:schemeClr val="tx1"/>
              </a:solidFill>
              <a:effectLst/>
              <a:latin typeface="맑은 고딕" pitchFamily="50" charset="-127"/>
              <a:ea typeface="맑은 고딕" pitchFamily="50" charset="-127"/>
              <a:cs typeface="+mn-cs"/>
            </a:endParaRPr>
          </a:p>
          <a:p>
            <a:pPr latinLnBrk="1"/>
            <a:endParaRPr lang="en-US" altLang="ko-KR" sz="1200" kern="1200">
              <a:solidFill>
                <a:schemeClr val="tx1"/>
              </a:solidFill>
              <a:effectLst/>
              <a:latin typeface="맑은 고딕" pitchFamily="50" charset="-127"/>
              <a:ea typeface="맑은 고딕" pitchFamily="50" charset="-127"/>
              <a:cs typeface="+mn-cs"/>
            </a:endParaRPr>
          </a:p>
          <a:p>
            <a:pPr latinLnBrk="1"/>
            <a:r>
              <a:rPr lang="en-US" altLang="ko-KR" sz="1200" kern="1200">
                <a:solidFill>
                  <a:schemeClr val="tx1"/>
                </a:solidFill>
                <a:effectLst/>
                <a:latin typeface="맑은 고딕" pitchFamily="50" charset="-127"/>
                <a:ea typeface="맑은 고딕" pitchFamily="50" charset="-127"/>
                <a:cs typeface="+mn-cs"/>
              </a:rPr>
              <a:t>This results in an </a:t>
            </a:r>
            <a:r>
              <a:rPr lang="en-US" altLang="ko-KR" sz="1200" b="1" kern="1200">
                <a:solidFill>
                  <a:schemeClr val="tx1"/>
                </a:solidFill>
                <a:effectLst/>
                <a:latin typeface="맑은 고딕" pitchFamily="50" charset="-127"/>
                <a:ea typeface="맑은 고딕" pitchFamily="50" charset="-127"/>
                <a:cs typeface="+mn-cs"/>
              </a:rPr>
              <a:t>EV-like driving feel</a:t>
            </a:r>
            <a:r>
              <a:rPr lang="en-US" altLang="ko-KR" sz="1200" kern="1200">
                <a:solidFill>
                  <a:schemeClr val="tx1"/>
                </a:solidFill>
                <a:effectLst/>
                <a:latin typeface="맑은 고딕" pitchFamily="50" charset="-127"/>
                <a:ea typeface="맑은 고딕" pitchFamily="50" charset="-127"/>
                <a:cs typeface="+mn-cs"/>
              </a:rPr>
              <a:t>,</a:t>
            </a:r>
            <a:r>
              <a:rPr lang="en-US" altLang="ko-KR" sz="1200" kern="1200" baseline="0">
                <a:solidFill>
                  <a:schemeClr val="tx1"/>
                </a:solidFill>
                <a:effectLst/>
                <a:latin typeface="맑은 고딕" pitchFamily="50" charset="-127"/>
                <a:ea typeface="맑은 고딕" pitchFamily="50" charset="-127"/>
                <a:cs typeface="+mn-cs"/>
              </a:rPr>
              <a:t> </a:t>
            </a:r>
            <a:r>
              <a:rPr lang="en-US" altLang="ko-KR" sz="1200" kern="1200">
                <a:solidFill>
                  <a:schemeClr val="tx1"/>
                </a:solidFill>
                <a:effectLst/>
                <a:latin typeface="맑은 고딕" pitchFamily="50" charset="-127"/>
                <a:ea typeface="맑은 고딕" pitchFamily="50" charset="-127"/>
                <a:cs typeface="+mn-cs"/>
              </a:rPr>
              <a:t>paired with the </a:t>
            </a:r>
            <a:r>
              <a:rPr lang="en-US" altLang="ko-KR" sz="1200" b="1" kern="1200">
                <a:solidFill>
                  <a:schemeClr val="tx1"/>
                </a:solidFill>
                <a:effectLst/>
                <a:latin typeface="맑은 고딕" pitchFamily="50" charset="-127"/>
                <a:ea typeface="맑은 고딕" pitchFamily="50" charset="-127"/>
                <a:cs typeface="+mn-cs"/>
              </a:rPr>
              <a:t>long-range reliability</a:t>
            </a:r>
            <a:r>
              <a:rPr lang="en-US" altLang="ko-KR" sz="1200" kern="1200">
                <a:solidFill>
                  <a:schemeClr val="tx1"/>
                </a:solidFill>
                <a:effectLst/>
                <a:latin typeface="맑은 고딕" pitchFamily="50" charset="-127"/>
                <a:ea typeface="맑은 고딕" pitchFamily="50" charset="-127"/>
                <a:cs typeface="+mn-cs"/>
              </a:rPr>
              <a:t> of a hybrid.</a:t>
            </a:r>
            <a:endParaRPr lang="ko-KR" altLang="ko-KR" sz="1200" kern="1200">
              <a:solidFill>
                <a:schemeClr val="tx1"/>
              </a:solidFill>
              <a:effectLst/>
              <a:latin typeface="맑은 고딕" pitchFamily="50" charset="-127"/>
              <a:ea typeface="맑은 고딕" pitchFamily="50" charset="-127"/>
              <a:cs typeface="+mn-cs"/>
            </a:endParaRPr>
          </a:p>
          <a:p>
            <a:pPr latinLnBrk="1"/>
            <a:endParaRPr lang="en-US" altLang="ko-KR" sz="1200" kern="1200">
              <a:solidFill>
                <a:schemeClr val="tx1"/>
              </a:solidFill>
              <a:effectLst/>
              <a:latin typeface="맑은 고딕" pitchFamily="50" charset="-127"/>
              <a:ea typeface="맑은 고딕" pitchFamily="50" charset="-127"/>
              <a:cs typeface="+mn-cs"/>
            </a:endParaRPr>
          </a:p>
          <a:p>
            <a:pPr latinLnBrk="1"/>
            <a:r>
              <a:rPr lang="en-US" altLang="ko-KR" sz="1200" kern="1200">
                <a:solidFill>
                  <a:schemeClr val="tx1"/>
                </a:solidFill>
                <a:effectLst/>
                <a:latin typeface="맑은 고딕" pitchFamily="50" charset="-127"/>
                <a:ea typeface="맑은 고딕" pitchFamily="50" charset="-127"/>
                <a:cs typeface="+mn-cs"/>
              </a:rPr>
              <a:t>It also features </a:t>
            </a:r>
            <a:r>
              <a:rPr lang="en-US" altLang="ko-KR" sz="1200" b="1" kern="1200">
                <a:solidFill>
                  <a:schemeClr val="tx1"/>
                </a:solidFill>
                <a:effectLst/>
                <a:latin typeface="맑은 고딕" pitchFamily="50" charset="-127"/>
                <a:ea typeface="맑은 고딕" pitchFamily="50" charset="-127"/>
                <a:cs typeface="+mn-cs"/>
              </a:rPr>
              <a:t>9 optimized transmission modes</a:t>
            </a:r>
            <a:br>
              <a:rPr lang="en-US" altLang="ko-KR" sz="1200" kern="1200">
                <a:solidFill>
                  <a:schemeClr val="tx1"/>
                </a:solidFill>
                <a:effectLst/>
                <a:latin typeface="맑은 고딕" pitchFamily="50" charset="-127"/>
                <a:ea typeface="맑은 고딕" pitchFamily="50" charset="-127"/>
                <a:cs typeface="+mn-cs"/>
              </a:rPr>
            </a:br>
            <a:r>
              <a:rPr lang="en-US" altLang="ko-KR" sz="1200" kern="1200">
                <a:solidFill>
                  <a:schemeClr val="tx1"/>
                </a:solidFill>
                <a:effectLst/>
                <a:latin typeface="맑은 고딕" pitchFamily="50" charset="-127"/>
                <a:ea typeface="맑은 고딕" pitchFamily="50" charset="-127"/>
                <a:cs typeface="+mn-cs"/>
              </a:rPr>
              <a:t>and the </a:t>
            </a:r>
            <a:r>
              <a:rPr lang="en-US" altLang="ko-KR" sz="1200" b="1" kern="1200">
                <a:solidFill>
                  <a:schemeClr val="tx1"/>
                </a:solidFill>
                <a:effectLst/>
                <a:latin typeface="맑은 고딕" pitchFamily="50" charset="-127"/>
                <a:ea typeface="맑은 고딕" pitchFamily="50" charset="-127"/>
                <a:cs typeface="+mn-cs"/>
              </a:rPr>
              <a:t>largest battery capacity</a:t>
            </a:r>
            <a:r>
              <a:rPr lang="en-US" altLang="ko-KR" sz="1200" kern="1200">
                <a:solidFill>
                  <a:schemeClr val="tx1"/>
                </a:solidFill>
                <a:effectLst/>
                <a:latin typeface="맑은 고딕" pitchFamily="50" charset="-127"/>
                <a:ea typeface="맑은 고딕" pitchFamily="50" charset="-127"/>
                <a:cs typeface="+mn-cs"/>
              </a:rPr>
              <a:t> in its class,</a:t>
            </a:r>
            <a:r>
              <a:rPr lang="en-US" altLang="ko-KR" sz="1200" kern="1200" baseline="0">
                <a:solidFill>
                  <a:schemeClr val="tx1"/>
                </a:solidFill>
                <a:effectLst/>
                <a:latin typeface="맑은 고딕" pitchFamily="50" charset="-127"/>
                <a:ea typeface="맑은 고딕" pitchFamily="50" charset="-127"/>
                <a:cs typeface="+mn-cs"/>
              </a:rPr>
              <a:t> </a:t>
            </a:r>
            <a:r>
              <a:rPr lang="en-US" altLang="ko-KR" sz="1200" kern="1200">
                <a:solidFill>
                  <a:schemeClr val="tx1"/>
                </a:solidFill>
                <a:effectLst/>
                <a:latin typeface="맑은 고딕" pitchFamily="50" charset="-127"/>
                <a:ea typeface="맑은 고딕" pitchFamily="50" charset="-127"/>
                <a:cs typeface="+mn-cs"/>
              </a:rPr>
              <a:t>delivering a </a:t>
            </a:r>
            <a:r>
              <a:rPr lang="en-US" altLang="ko-KR" sz="1200" b="1" kern="1200">
                <a:solidFill>
                  <a:schemeClr val="tx1"/>
                </a:solidFill>
                <a:effectLst/>
                <a:latin typeface="맑은 고딕" pitchFamily="50" charset="-127"/>
                <a:ea typeface="맑은 고딕" pitchFamily="50" charset="-127"/>
                <a:cs typeface="+mn-cs"/>
              </a:rPr>
              <a:t>responsive</a:t>
            </a:r>
            <a:r>
              <a:rPr lang="en-US" altLang="ko-KR" sz="1200" kern="1200">
                <a:solidFill>
                  <a:schemeClr val="tx1"/>
                </a:solidFill>
                <a:effectLst/>
                <a:latin typeface="맑은 고딕" pitchFamily="50" charset="-127"/>
                <a:ea typeface="맑은 고딕" pitchFamily="50" charset="-127"/>
                <a:cs typeface="+mn-cs"/>
              </a:rPr>
              <a:t> and </a:t>
            </a:r>
            <a:r>
              <a:rPr lang="en-US" altLang="ko-KR" sz="1200" b="1" kern="1200">
                <a:solidFill>
                  <a:schemeClr val="tx1"/>
                </a:solidFill>
                <a:effectLst/>
                <a:latin typeface="맑은 고딕" pitchFamily="50" charset="-127"/>
                <a:ea typeface="맑은 고딕" pitchFamily="50" charset="-127"/>
                <a:cs typeface="+mn-cs"/>
              </a:rPr>
              <a:t>flexible</a:t>
            </a:r>
            <a:r>
              <a:rPr lang="en-US" altLang="ko-KR" sz="1200" kern="1200">
                <a:solidFill>
                  <a:schemeClr val="tx1"/>
                </a:solidFill>
                <a:effectLst/>
                <a:latin typeface="맑은 고딕" pitchFamily="50" charset="-127"/>
                <a:ea typeface="맑은 고딕" pitchFamily="50" charset="-127"/>
                <a:cs typeface="+mn-cs"/>
              </a:rPr>
              <a:t> drive.</a:t>
            </a:r>
            <a:endParaRPr lang="ko-KR" altLang="ko-KR" sz="1200" kern="1200">
              <a:solidFill>
                <a:schemeClr val="tx1"/>
              </a:solidFill>
              <a:effectLst/>
              <a:latin typeface="맑은 고딕" pitchFamily="50" charset="-127"/>
              <a:ea typeface="맑은 고딕" pitchFamily="50" charset="-127"/>
              <a:cs typeface="+mn-cs"/>
            </a:endParaRPr>
          </a:p>
          <a:p>
            <a:pPr latinLnBrk="1"/>
            <a:endParaRPr lang="en-US" altLang="ko-KR" sz="1200" kern="1200">
              <a:solidFill>
                <a:schemeClr val="tx1"/>
              </a:solidFill>
              <a:effectLst/>
              <a:latin typeface="맑은 고딕" pitchFamily="50" charset="-127"/>
              <a:ea typeface="맑은 고딕" pitchFamily="50" charset="-127"/>
              <a:cs typeface="+mn-cs"/>
            </a:endParaRPr>
          </a:p>
          <a:p>
            <a:pPr latinLnBrk="1"/>
            <a:r>
              <a:rPr lang="en-US" altLang="ko-KR" sz="1200" kern="1200">
                <a:solidFill>
                  <a:schemeClr val="tx1"/>
                </a:solidFill>
                <a:effectLst/>
                <a:latin typeface="맑은 고딕" pitchFamily="50" charset="-127"/>
                <a:ea typeface="맑은 고딕" pitchFamily="50" charset="-127"/>
                <a:cs typeface="+mn-cs"/>
              </a:rPr>
              <a:t>These modes are </a:t>
            </a:r>
            <a:r>
              <a:rPr lang="en-US" altLang="ko-KR" sz="1200" b="1" kern="1200">
                <a:solidFill>
                  <a:schemeClr val="tx1"/>
                </a:solidFill>
                <a:effectLst/>
                <a:latin typeface="맑은 고딕" pitchFamily="50" charset="-127"/>
                <a:ea typeface="맑은 고딕" pitchFamily="50" charset="-127"/>
                <a:cs typeface="+mn-cs"/>
              </a:rPr>
              <a:t>automatically adjusted</a:t>
            </a:r>
            <a:r>
              <a:rPr lang="en-US" altLang="ko-KR" sz="1200" kern="1200">
                <a:solidFill>
                  <a:schemeClr val="tx1"/>
                </a:solidFill>
                <a:effectLst/>
                <a:latin typeface="맑은 고딕" pitchFamily="50" charset="-127"/>
                <a:ea typeface="맑은 고딕" pitchFamily="50" charset="-127"/>
                <a:cs typeface="+mn-cs"/>
              </a:rPr>
              <a:t> by the system —</a:t>
            </a:r>
            <a:br>
              <a:rPr lang="en-US" altLang="ko-KR" sz="1200" kern="1200">
                <a:solidFill>
                  <a:schemeClr val="tx1"/>
                </a:solidFill>
                <a:effectLst/>
                <a:latin typeface="맑은 고딕" pitchFamily="50" charset="-127"/>
                <a:ea typeface="맑은 고딕" pitchFamily="50" charset="-127"/>
                <a:cs typeface="+mn-cs"/>
              </a:rPr>
            </a:br>
            <a:r>
              <a:rPr lang="en-US" altLang="ko-KR" sz="1200" kern="1200">
                <a:solidFill>
                  <a:schemeClr val="tx1"/>
                </a:solidFill>
                <a:effectLst/>
                <a:latin typeface="맑은 고딕" pitchFamily="50" charset="-127"/>
                <a:ea typeface="맑은 고딕" pitchFamily="50" charset="-127"/>
                <a:cs typeface="+mn-cs"/>
              </a:rPr>
              <a:t>so the vehicle stays </a:t>
            </a:r>
            <a:r>
              <a:rPr lang="en-US" altLang="ko-KR" sz="1200" b="1" kern="1200">
                <a:solidFill>
                  <a:schemeClr val="tx1"/>
                </a:solidFill>
                <a:effectLst/>
                <a:latin typeface="맑은 고딕" pitchFamily="50" charset="-127"/>
                <a:ea typeface="맑은 고딕" pitchFamily="50" charset="-127"/>
                <a:cs typeface="+mn-cs"/>
              </a:rPr>
              <a:t>smart</a:t>
            </a:r>
            <a:r>
              <a:rPr lang="en-US" altLang="ko-KR" sz="1200" kern="1200">
                <a:solidFill>
                  <a:schemeClr val="tx1"/>
                </a:solidFill>
                <a:effectLst/>
                <a:latin typeface="맑은 고딕" pitchFamily="50" charset="-127"/>
                <a:ea typeface="맑은 고딕" pitchFamily="50" charset="-127"/>
                <a:cs typeface="+mn-cs"/>
              </a:rPr>
              <a:t> and </a:t>
            </a:r>
            <a:r>
              <a:rPr lang="en-US" altLang="ko-KR" sz="1200" b="1" kern="1200">
                <a:solidFill>
                  <a:schemeClr val="tx1"/>
                </a:solidFill>
                <a:effectLst/>
                <a:latin typeface="맑은 고딕" pitchFamily="50" charset="-127"/>
                <a:ea typeface="맑은 고딕" pitchFamily="50" charset="-127"/>
                <a:cs typeface="+mn-cs"/>
              </a:rPr>
              <a:t>seamless</a:t>
            </a:r>
            <a:r>
              <a:rPr lang="en-US" altLang="ko-KR" sz="1200" kern="1200">
                <a:solidFill>
                  <a:schemeClr val="tx1"/>
                </a:solidFill>
                <a:effectLst/>
                <a:latin typeface="맑은 고딕" pitchFamily="50" charset="-127"/>
                <a:ea typeface="맑은 고딕" pitchFamily="50" charset="-127"/>
                <a:cs typeface="+mn-cs"/>
              </a:rPr>
              <a:t>,</a:t>
            </a:r>
            <a:r>
              <a:rPr lang="en-US" altLang="ko-KR" sz="1200" kern="1200" baseline="0">
                <a:solidFill>
                  <a:schemeClr val="tx1"/>
                </a:solidFill>
                <a:effectLst/>
                <a:latin typeface="맑은 고딕" pitchFamily="50" charset="-127"/>
                <a:ea typeface="맑은 고딕" pitchFamily="50" charset="-127"/>
                <a:cs typeface="+mn-cs"/>
              </a:rPr>
              <a:t> </a:t>
            </a:r>
            <a:r>
              <a:rPr lang="en-US" altLang="ko-KR" sz="1200" kern="1200">
                <a:solidFill>
                  <a:schemeClr val="tx1"/>
                </a:solidFill>
                <a:effectLst/>
                <a:latin typeface="맑은 고딕" pitchFamily="50" charset="-127"/>
                <a:ea typeface="맑은 고딕" pitchFamily="50" charset="-127"/>
                <a:cs typeface="+mn-cs"/>
              </a:rPr>
              <a:t>without requiring any input from the driver.</a:t>
            </a:r>
            <a:endParaRPr lang="ko-KR" altLang="ko-KR" sz="1200" kern="1200">
              <a:solidFill>
                <a:schemeClr val="tx1"/>
              </a:solidFill>
              <a:effectLst/>
              <a:latin typeface="맑은 고딕" pitchFamily="50" charset="-127"/>
              <a:ea typeface="맑은 고딕" pitchFamily="50" charset="-127"/>
              <a:cs typeface="+mn-cs"/>
            </a:endParaRPr>
          </a:p>
          <a:p>
            <a:pPr latinLnBrk="0"/>
            <a:endParaRPr lang="en-US" altLang="ko-KR" sz="1200" kern="1200">
              <a:solidFill>
                <a:schemeClr val="tx1"/>
              </a:solidFill>
              <a:effectLst/>
              <a:latin typeface="맑은 고딕" pitchFamily="50" charset="-127"/>
              <a:ea typeface="맑은 고딕" pitchFamily="50" charset="-127"/>
              <a:cs typeface="+mn-cs"/>
            </a:endParaRPr>
          </a:p>
          <a:p>
            <a:pPr latinLnBrk="0"/>
            <a:r>
              <a:rPr lang="en-US" altLang="ko-KR" sz="1200" kern="1200">
                <a:solidFill>
                  <a:schemeClr val="tx1"/>
                </a:solidFill>
                <a:effectLst/>
                <a:latin typeface="맑은 고딕" pitchFamily="50" charset="-127"/>
                <a:ea typeface="맑은 고딕" pitchFamily="50" charset="-127"/>
                <a:cs typeface="+mn-cs"/>
              </a:rPr>
              <a:t>This setup delivers:</a:t>
            </a:r>
            <a:endParaRPr lang="ko-KR" altLang="ko-KR" sz="1200" kern="1200">
              <a:solidFill>
                <a:schemeClr val="tx1"/>
              </a:solidFill>
              <a:effectLst/>
              <a:latin typeface="맑은 고딕" pitchFamily="50" charset="-127"/>
              <a:ea typeface="맑은 고딕" pitchFamily="50" charset="-127"/>
              <a:cs typeface="+mn-cs"/>
            </a:endParaRPr>
          </a:p>
          <a:p>
            <a:pPr lvl="0" latinLnBrk="0"/>
            <a:r>
              <a:rPr lang="en-US" altLang="ko-KR" sz="1200" kern="1200">
                <a:solidFill>
                  <a:schemeClr val="tx1"/>
                </a:solidFill>
                <a:effectLst/>
                <a:latin typeface="맑은 고딕" pitchFamily="50" charset="-127"/>
                <a:ea typeface="맑은 고딕" pitchFamily="50" charset="-127"/>
                <a:cs typeface="+mn-cs"/>
              </a:rPr>
              <a:t>- A </a:t>
            </a:r>
            <a:r>
              <a:rPr lang="en-US" altLang="ko-KR" sz="1200" b="1" kern="1200">
                <a:solidFill>
                  <a:schemeClr val="tx1"/>
                </a:solidFill>
                <a:effectLst/>
                <a:latin typeface="맑은 고딕" pitchFamily="50" charset="-127"/>
                <a:ea typeface="맑은 고딕" pitchFamily="50" charset="-127"/>
                <a:cs typeface="+mn-cs"/>
              </a:rPr>
              <a:t>refined and capable driving experience</a:t>
            </a:r>
            <a:endParaRPr lang="ko-KR" altLang="ko-KR" sz="1200" kern="1200">
              <a:solidFill>
                <a:schemeClr val="tx1"/>
              </a:solidFill>
              <a:effectLst/>
              <a:latin typeface="맑은 고딕" pitchFamily="50" charset="-127"/>
              <a:ea typeface="맑은 고딕" pitchFamily="50" charset="-127"/>
              <a:cs typeface="+mn-cs"/>
            </a:endParaRPr>
          </a:p>
          <a:p>
            <a:pPr lvl="0" latinLnBrk="0"/>
            <a:r>
              <a:rPr lang="en-US" altLang="ko-KR" sz="1200" b="1" kern="1200">
                <a:solidFill>
                  <a:schemeClr val="tx1"/>
                </a:solidFill>
                <a:effectLst/>
                <a:latin typeface="맑은 고딕" pitchFamily="50" charset="-127"/>
                <a:ea typeface="맑은 고딕" pitchFamily="50" charset="-127"/>
                <a:cs typeface="+mn-cs"/>
              </a:rPr>
              <a:t>- Immediate torque</a:t>
            </a:r>
            <a:r>
              <a:rPr lang="en-US" altLang="ko-KR" sz="1200" kern="1200">
                <a:solidFill>
                  <a:schemeClr val="tx1"/>
                </a:solidFill>
                <a:effectLst/>
                <a:latin typeface="맑은 고딕" pitchFamily="50" charset="-127"/>
                <a:ea typeface="맑은 고딕" pitchFamily="50" charset="-127"/>
                <a:cs typeface="+mn-cs"/>
              </a:rPr>
              <a:t> with </a:t>
            </a:r>
            <a:r>
              <a:rPr lang="en-US" altLang="ko-KR" sz="1200" b="1" kern="1200">
                <a:solidFill>
                  <a:schemeClr val="tx1"/>
                </a:solidFill>
                <a:effectLst/>
                <a:latin typeface="맑은 고딕" pitchFamily="50" charset="-127"/>
                <a:ea typeface="맑은 고딕" pitchFamily="50" charset="-127"/>
                <a:cs typeface="+mn-cs"/>
              </a:rPr>
              <a:t>smooth acceleration</a:t>
            </a:r>
            <a:endParaRPr lang="ko-KR" altLang="ko-KR" sz="1200" kern="1200">
              <a:solidFill>
                <a:schemeClr val="tx1"/>
              </a:solidFill>
              <a:effectLst/>
              <a:latin typeface="맑은 고딕" pitchFamily="50" charset="-127"/>
              <a:ea typeface="맑은 고딕" pitchFamily="50" charset="-127"/>
              <a:cs typeface="+mn-cs"/>
            </a:endParaRPr>
          </a:p>
          <a:p>
            <a:pPr lvl="0" latinLnBrk="0"/>
            <a:r>
              <a:rPr lang="en-US" altLang="ko-KR" sz="1200" kern="1200">
                <a:solidFill>
                  <a:schemeClr val="tx1"/>
                </a:solidFill>
                <a:effectLst/>
                <a:latin typeface="맑은 고딕" pitchFamily="50" charset="-127"/>
                <a:ea typeface="맑은 고딕" pitchFamily="50" charset="-127"/>
                <a:cs typeface="+mn-cs"/>
              </a:rPr>
              <a:t>- And </a:t>
            </a:r>
            <a:r>
              <a:rPr lang="en-US" altLang="ko-KR" sz="1200" b="1" kern="1200">
                <a:solidFill>
                  <a:schemeClr val="tx1"/>
                </a:solidFill>
                <a:effectLst/>
                <a:latin typeface="맑은 고딕" pitchFamily="50" charset="-127"/>
                <a:ea typeface="맑은 고딕" pitchFamily="50" charset="-127"/>
                <a:cs typeface="+mn-cs"/>
              </a:rPr>
              <a:t>superior fuel efficiency</a:t>
            </a:r>
            <a:r>
              <a:rPr lang="en-US" altLang="ko-KR" sz="1200" kern="1200">
                <a:solidFill>
                  <a:schemeClr val="tx1"/>
                </a:solidFill>
                <a:effectLst/>
                <a:latin typeface="맑은 고딕" pitchFamily="50" charset="-127"/>
                <a:ea typeface="맑은 고딕" pitchFamily="50" charset="-127"/>
                <a:cs typeface="+mn-cs"/>
              </a:rPr>
              <a:t> without sacrificing performance</a:t>
            </a:r>
            <a:endParaRPr lang="ko-KR" altLang="ko-KR" sz="1200" kern="1200">
              <a:solidFill>
                <a:schemeClr val="tx1"/>
              </a:solidFill>
              <a:effectLst/>
              <a:latin typeface="맑은 고딕" pitchFamily="50" charset="-127"/>
              <a:ea typeface="맑은 고딕" pitchFamily="50" charset="-127"/>
              <a:cs typeface="+mn-cs"/>
            </a:endParaRPr>
          </a:p>
        </p:txBody>
      </p:sp>
    </p:spTree>
    <p:extLst>
      <p:ext uri="{BB962C8B-B14F-4D97-AF65-F5344CB8AC3E}">
        <p14:creationId xmlns:p14="http://schemas.microsoft.com/office/powerpoint/2010/main" val="25354917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0" fontAlgn="base" latinLnBrk="1" hangingPunct="0">
              <a:lnSpc>
                <a:spcPct val="100000"/>
              </a:lnSpc>
              <a:spcBef>
                <a:spcPct val="30000"/>
              </a:spcBef>
              <a:spcAft>
                <a:spcPct val="0"/>
              </a:spcAft>
              <a:buClrTx/>
              <a:buSzTx/>
              <a:buFontTx/>
              <a:buNone/>
              <a:tabLst/>
              <a:defRPr/>
            </a:pPr>
            <a:endParaRPr lang="ko-KR" altLang="ko-KR" sz="1200" kern="1200" dirty="0">
              <a:solidFill>
                <a:schemeClr val="tx1"/>
              </a:solidFill>
              <a:effectLst/>
              <a:latin typeface="맑은 고딕" pitchFamily="50" charset="-127"/>
              <a:ea typeface="맑은 고딕" pitchFamily="50" charset="-127"/>
              <a:cs typeface="+mn-cs"/>
            </a:endParaRPr>
          </a:p>
        </p:txBody>
      </p:sp>
    </p:spTree>
    <p:extLst>
      <p:ext uri="{BB962C8B-B14F-4D97-AF65-F5344CB8AC3E}">
        <p14:creationId xmlns:p14="http://schemas.microsoft.com/office/powerpoint/2010/main" val="27802674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5.xml"/><Relationship Id="rId4" Type="http://schemas.openxmlformats.org/officeDocument/2006/relationships/image" Target="../media/image22.pn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5.xml"/><Relationship Id="rId4" Type="http://schemas.openxmlformats.org/officeDocument/2006/relationships/image" Target="../media/image22.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5.xml"/><Relationship Id="rId4" Type="http://schemas.openxmlformats.org/officeDocument/2006/relationships/image" Target="../media/image22.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5.xml"/><Relationship Id="rId4" Type="http://schemas.openxmlformats.org/officeDocument/2006/relationships/image" Target="../media/image22.pn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5.xml"/><Relationship Id="rId4" Type="http://schemas.openxmlformats.org/officeDocument/2006/relationships/image" Target="../media/image22.pn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5.xml"/><Relationship Id="rId4" Type="http://schemas.openxmlformats.org/officeDocument/2006/relationships/image" Target="../media/image22.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5.xml"/><Relationship Id="rId4" Type="http://schemas.openxmlformats.org/officeDocument/2006/relationships/image" Target="../media/image22.pn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5.xml"/><Relationship Id="rId4" Type="http://schemas.openxmlformats.org/officeDocument/2006/relationships/image" Target="../media/image22.png"/></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1.emf"/><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2.emf"/><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5.xml"/><Relationship Id="rId4" Type="http://schemas.openxmlformats.org/officeDocument/2006/relationships/image" Target="../media/image21.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5.xml"/><Relationship Id="rId4" Type="http://schemas.openxmlformats.org/officeDocument/2006/relationships/image" Target="../media/image22.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5.xml"/><Relationship Id="rId4" Type="http://schemas.openxmlformats.org/officeDocument/2006/relationships/image" Target="../media/image22.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F4598-4607-449E-8904-6DDB5CC73311}"/>
              </a:ext>
            </a:extLst>
          </p:cNvPr>
          <p:cNvSpPr>
            <a:spLocks noGrp="1"/>
          </p:cNvSpPr>
          <p:nvPr>
            <p:ph type="ctrTitle"/>
          </p:nvPr>
        </p:nvSpPr>
        <p:spPr>
          <a:xfrm>
            <a:off x="484802" y="1729819"/>
            <a:ext cx="7740000" cy="1489435"/>
          </a:xfrm>
        </p:spPr>
        <p:txBody>
          <a:bodyPr anchor="t" anchorCtr="0">
            <a:normAutofit/>
          </a:bodyPr>
          <a:lstStyle>
            <a:lvl1pPr algn="l">
              <a:defRPr sz="4400" spc="-200" baseline="0">
                <a:solidFill>
                  <a:srgbClr val="1E1932"/>
                </a:solidFill>
              </a:defRPr>
            </a:lvl1pPr>
          </a:lstStyle>
          <a:p>
            <a:r>
              <a:rPr lang="es-ES"/>
              <a:t>Haga clic para modificar el estilo de título del patrón</a:t>
            </a:r>
            <a:endParaRPr lang="en-GB"/>
          </a:p>
        </p:txBody>
      </p:sp>
      <p:sp>
        <p:nvSpPr>
          <p:cNvPr id="3" name="Subtitle 2">
            <a:extLst>
              <a:ext uri="{FF2B5EF4-FFF2-40B4-BE49-F238E27FC236}">
                <a16:creationId xmlns:a16="http://schemas.microsoft.com/office/drawing/2014/main" id="{C243F5ED-EB65-48DA-B3E1-2BF1734B7695}"/>
              </a:ext>
            </a:extLst>
          </p:cNvPr>
          <p:cNvSpPr>
            <a:spLocks noGrp="1"/>
          </p:cNvSpPr>
          <p:nvPr>
            <p:ph type="subTitle" idx="1"/>
          </p:nvPr>
        </p:nvSpPr>
        <p:spPr>
          <a:xfrm>
            <a:off x="488950" y="3337089"/>
            <a:ext cx="5607050" cy="1163193"/>
          </a:xfrm>
        </p:spPr>
        <p:txBody>
          <a:bodyPr anchor="t" anchorCtr="0"/>
          <a:lstStyle>
            <a:lvl1pPr marL="0" indent="0" algn="l">
              <a:buNone/>
              <a:defRPr sz="2400" baseline="0">
                <a:solidFill>
                  <a:srgbClr val="1E193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GB"/>
          </a:p>
        </p:txBody>
      </p:sp>
      <p:sp>
        <p:nvSpPr>
          <p:cNvPr id="4" name="Date Placeholder 3">
            <a:extLst>
              <a:ext uri="{FF2B5EF4-FFF2-40B4-BE49-F238E27FC236}">
                <a16:creationId xmlns:a16="http://schemas.microsoft.com/office/drawing/2014/main" id="{132164CE-231B-48B5-AF0D-9D6C835E911F}"/>
              </a:ext>
            </a:extLst>
          </p:cNvPr>
          <p:cNvSpPr>
            <a:spLocks noGrp="1"/>
          </p:cNvSpPr>
          <p:nvPr>
            <p:ph type="dt" sz="half" idx="10"/>
          </p:nvPr>
        </p:nvSpPr>
        <p:spPr>
          <a:xfrm>
            <a:off x="484801" y="6236981"/>
            <a:ext cx="4049491" cy="324000"/>
          </a:xfrm>
        </p:spPr>
        <p:txBody>
          <a:bodyPr/>
          <a:lstStyle>
            <a:lvl1pPr>
              <a:defRPr sz="1500">
                <a:solidFill>
                  <a:srgbClr val="1E1932"/>
                </a:solidFill>
                <a:latin typeface="+mn-lt"/>
              </a:defRPr>
            </a:lvl1pPr>
          </a:lstStyle>
          <a:p>
            <a:fld id="{52553B0B-FA14-4DAD-8D24-5533353391BE}" type="datetime1">
              <a:rPr lang="en-GB" smtClean="0"/>
              <a:t>10/09/2025</a:t>
            </a:fld>
            <a:endParaRPr lang="en-GB"/>
          </a:p>
        </p:txBody>
      </p:sp>
      <p:sp>
        <p:nvSpPr>
          <p:cNvPr id="5" name="Footer Placeholder 4">
            <a:extLst>
              <a:ext uri="{FF2B5EF4-FFF2-40B4-BE49-F238E27FC236}">
                <a16:creationId xmlns:a16="http://schemas.microsoft.com/office/drawing/2014/main" id="{FA255B56-71CA-42A8-948F-F68A016F2CFA}"/>
              </a:ext>
            </a:extLst>
          </p:cNvPr>
          <p:cNvSpPr>
            <a:spLocks noGrp="1"/>
          </p:cNvSpPr>
          <p:nvPr>
            <p:ph type="ftr" sz="quarter" idx="11"/>
          </p:nvPr>
        </p:nvSpPr>
        <p:spPr/>
        <p:txBody>
          <a:bodyPr/>
          <a:lstStyle/>
          <a:p>
            <a:r>
              <a:rPr lang="en-GB"/>
              <a:t>Presentation Title [&gt; Insert &gt; Header &amp; Footer]</a:t>
            </a:r>
          </a:p>
        </p:txBody>
      </p:sp>
      <p:sp>
        <p:nvSpPr>
          <p:cNvPr id="6" name="Slide Number Placeholder 5">
            <a:extLst>
              <a:ext uri="{FF2B5EF4-FFF2-40B4-BE49-F238E27FC236}">
                <a16:creationId xmlns:a16="http://schemas.microsoft.com/office/drawing/2014/main" id="{8154BB6E-AB1F-4313-922C-81C85C758FB8}"/>
              </a:ext>
            </a:extLst>
          </p:cNvPr>
          <p:cNvSpPr>
            <a:spLocks noGrp="1"/>
          </p:cNvSpPr>
          <p:nvPr>
            <p:ph type="sldNum" sz="quarter" idx="12"/>
          </p:nvPr>
        </p:nvSpPr>
        <p:spPr/>
        <p:txBody>
          <a:bodyPr/>
          <a:lstStyle/>
          <a:p>
            <a:fld id="{155B9355-708D-4343-BC9C-71954B402FF6}" type="slidenum">
              <a:rPr lang="en-GB" smtClean="0"/>
              <a:t>‹nr.›</a:t>
            </a:fld>
            <a:endParaRPr lang="en-GB"/>
          </a:p>
        </p:txBody>
      </p:sp>
      <p:pic>
        <p:nvPicPr>
          <p:cNvPr id="10" name="Picture 9">
            <a:extLst>
              <a:ext uri="{FF2B5EF4-FFF2-40B4-BE49-F238E27FC236}">
                <a16:creationId xmlns:a16="http://schemas.microsoft.com/office/drawing/2014/main" id="{77BDC06D-301C-4B16-AB75-FA66B7B14628}"/>
              </a:ext>
            </a:extLst>
          </p:cNvPr>
          <p:cNvPicPr>
            <a:picLocks noChangeAspect="1"/>
          </p:cNvPicPr>
          <p:nvPr userDrawn="1"/>
        </p:nvPicPr>
        <p:blipFill>
          <a:blip r:embed="rId2"/>
          <a:stretch>
            <a:fillRect/>
          </a:stretch>
        </p:blipFill>
        <p:spPr bwMode="ltGray">
          <a:xfrm>
            <a:off x="4684058" y="1820285"/>
            <a:ext cx="7516905" cy="5037715"/>
          </a:xfrm>
          <a:prstGeom prst="rect">
            <a:avLst/>
          </a:prstGeom>
        </p:spPr>
      </p:pic>
      <p:pic>
        <p:nvPicPr>
          <p:cNvPr id="9" name="Graphic 8">
            <a:extLst>
              <a:ext uri="{FF2B5EF4-FFF2-40B4-BE49-F238E27FC236}">
                <a16:creationId xmlns:a16="http://schemas.microsoft.com/office/drawing/2014/main" id="{6EBB8210-7E8F-89E3-8F45-AC74F82E8E2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90077" y="5581781"/>
            <a:ext cx="1590315" cy="979200"/>
          </a:xfrm>
          <a:prstGeom prst="rect">
            <a:avLst/>
          </a:prstGeom>
        </p:spPr>
      </p:pic>
    </p:spTree>
    <p:extLst>
      <p:ext uri="{BB962C8B-B14F-4D97-AF65-F5344CB8AC3E}">
        <p14:creationId xmlns:p14="http://schemas.microsoft.com/office/powerpoint/2010/main" val="7021378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Agenda (2b)">
    <p:bg>
      <p:bgPr>
        <a:solidFill>
          <a:srgbClr val="1E1932"/>
        </a:solidFill>
        <a:effectLst/>
      </p:bgPr>
    </p:bg>
    <p:spTree>
      <p:nvGrpSpPr>
        <p:cNvPr id="1" name=""/>
        <p:cNvGrpSpPr/>
        <p:nvPr/>
      </p:nvGrpSpPr>
      <p:grpSpPr>
        <a:xfrm>
          <a:off x="0" y="0"/>
          <a:ext cx="0" cy="0"/>
          <a:chOff x="0" y="0"/>
          <a:chExt cx="0" cy="0"/>
        </a:xfrm>
      </p:grpSpPr>
      <p:sp>
        <p:nvSpPr>
          <p:cNvPr id="11" name="Text Placeholder 9">
            <a:extLst>
              <a:ext uri="{FF2B5EF4-FFF2-40B4-BE49-F238E27FC236}">
                <a16:creationId xmlns:a16="http://schemas.microsoft.com/office/drawing/2014/main" id="{D87A621D-902E-4099-B38B-264F771B9CD3}"/>
              </a:ext>
            </a:extLst>
          </p:cNvPr>
          <p:cNvSpPr>
            <a:spLocks noGrp="1"/>
          </p:cNvSpPr>
          <p:nvPr>
            <p:ph type="body" sz="quarter" idx="14" hasCustomPrompt="1"/>
          </p:nvPr>
        </p:nvSpPr>
        <p:spPr>
          <a:xfrm>
            <a:off x="4245531" y="2923472"/>
            <a:ext cx="3446463" cy="1219609"/>
          </a:xfrm>
        </p:spPr>
        <p:txBody>
          <a:bodyPr/>
          <a:lstStyle>
            <a:lvl1pPr marL="0" indent="0">
              <a:lnSpc>
                <a:spcPct val="100000"/>
              </a:lnSpc>
              <a:spcBef>
                <a:spcPts val="0"/>
              </a:spcBef>
              <a:buFont typeface="+mj-lt"/>
              <a:buNone/>
              <a:defRPr sz="4400">
                <a:solidFill>
                  <a:srgbClr val="FFFFFF"/>
                </a:solidFill>
              </a:defRPr>
            </a:lvl1pPr>
            <a:lvl2pPr marL="0" indent="0">
              <a:lnSpc>
                <a:spcPct val="100000"/>
              </a:lnSpc>
              <a:spcBef>
                <a:spcPts val="800"/>
              </a:spcBef>
              <a:buNone/>
              <a:defRPr sz="2300">
                <a:solidFill>
                  <a:srgbClr val="FFFFFF"/>
                </a:solidFill>
              </a:defRPr>
            </a:lvl2pPr>
            <a:lvl3pPr marL="0" indent="0">
              <a:buNone/>
              <a:defRPr/>
            </a:lvl3pPr>
            <a:lvl4pPr marL="0" indent="0">
              <a:buNone/>
              <a:defRPr/>
            </a:lvl4pPr>
            <a:lvl5pPr marL="0" indent="0">
              <a:buNone/>
              <a:defRPr/>
            </a:lvl5pPr>
          </a:lstStyle>
          <a:p>
            <a:pPr lvl="0"/>
            <a:r>
              <a:rPr lang="en-US"/>
              <a:t>#.</a:t>
            </a:r>
          </a:p>
          <a:p>
            <a:pPr lvl="1"/>
            <a:r>
              <a:rPr lang="en-US"/>
              <a:t>Click to add title text</a:t>
            </a:r>
          </a:p>
        </p:txBody>
      </p:sp>
      <p:sp>
        <p:nvSpPr>
          <p:cNvPr id="2" name="Title 1">
            <a:extLst>
              <a:ext uri="{FF2B5EF4-FFF2-40B4-BE49-F238E27FC236}">
                <a16:creationId xmlns:a16="http://schemas.microsoft.com/office/drawing/2014/main" id="{F3BC983E-8905-4086-9C04-3A7A6DD72C92}"/>
              </a:ext>
            </a:extLst>
          </p:cNvPr>
          <p:cNvSpPr>
            <a:spLocks noGrp="1"/>
          </p:cNvSpPr>
          <p:nvPr>
            <p:ph type="title" hasCustomPrompt="1"/>
          </p:nvPr>
        </p:nvSpPr>
        <p:spPr>
          <a:xfrm>
            <a:off x="486000" y="1866507"/>
            <a:ext cx="5610000" cy="532615"/>
          </a:xfrm>
        </p:spPr>
        <p:txBody>
          <a:bodyPr>
            <a:normAutofit/>
          </a:bodyPr>
          <a:lstStyle>
            <a:lvl1pPr>
              <a:lnSpc>
                <a:spcPct val="95000"/>
              </a:lnSpc>
              <a:defRPr sz="2300" spc="-50" baseline="0">
                <a:solidFill>
                  <a:srgbClr val="FFFFFF"/>
                </a:solidFill>
                <a:latin typeface="Montserrat" panose="00000500000000000000" pitchFamily="50" charset="0"/>
              </a:defRPr>
            </a:lvl1pPr>
          </a:lstStyle>
          <a:p>
            <a:r>
              <a:rPr lang="en-US"/>
              <a:t>Agenda</a:t>
            </a:r>
            <a:endParaRPr lang="en-GB"/>
          </a:p>
        </p:txBody>
      </p:sp>
      <p:sp>
        <p:nvSpPr>
          <p:cNvPr id="4" name="Date Placeholder 3">
            <a:extLst>
              <a:ext uri="{FF2B5EF4-FFF2-40B4-BE49-F238E27FC236}">
                <a16:creationId xmlns:a16="http://schemas.microsoft.com/office/drawing/2014/main" id="{B9B7764A-1EBE-464D-AE06-F15E116BDD67}"/>
              </a:ext>
            </a:extLst>
          </p:cNvPr>
          <p:cNvSpPr>
            <a:spLocks noGrp="1"/>
          </p:cNvSpPr>
          <p:nvPr>
            <p:ph type="dt" sz="half" idx="10"/>
          </p:nvPr>
        </p:nvSpPr>
        <p:spPr/>
        <p:txBody>
          <a:bodyPr/>
          <a:lstStyle>
            <a:lvl1pPr>
              <a:defRPr>
                <a:solidFill>
                  <a:srgbClr val="FFFFFF"/>
                </a:solidFill>
              </a:defRPr>
            </a:lvl1pPr>
          </a:lstStyle>
          <a:p>
            <a:fld id="{6FD65F57-46A0-4E16-AEE7-7BFA8C51ADB5}" type="datetime1">
              <a:rPr lang="en-GB" smtClean="0"/>
              <a:t>10/09/2025</a:t>
            </a:fld>
            <a:endParaRPr lang="en-GB"/>
          </a:p>
        </p:txBody>
      </p:sp>
      <p:sp>
        <p:nvSpPr>
          <p:cNvPr id="5" name="Footer Placeholder 4">
            <a:extLst>
              <a:ext uri="{FF2B5EF4-FFF2-40B4-BE49-F238E27FC236}">
                <a16:creationId xmlns:a16="http://schemas.microsoft.com/office/drawing/2014/main" id="{FACB4373-04AE-42F6-95E7-3F19BAB2842B}"/>
              </a:ext>
            </a:extLst>
          </p:cNvPr>
          <p:cNvSpPr>
            <a:spLocks noGrp="1"/>
          </p:cNvSpPr>
          <p:nvPr>
            <p:ph type="ftr" sz="quarter" idx="11"/>
          </p:nvPr>
        </p:nvSpPr>
        <p:spPr/>
        <p:txBody>
          <a:bodyPr/>
          <a:lstStyle>
            <a:lvl1pPr>
              <a:defRPr>
                <a:solidFill>
                  <a:srgbClr val="FFFFFF"/>
                </a:solidFill>
              </a:defRPr>
            </a:lvl1pPr>
          </a:lstStyle>
          <a:p>
            <a:r>
              <a:rPr lang="en-GB"/>
              <a:t>Presentation Title [&gt; Insert &gt; Header &amp; Footer]</a:t>
            </a:r>
          </a:p>
        </p:txBody>
      </p:sp>
      <p:sp>
        <p:nvSpPr>
          <p:cNvPr id="6" name="Slide Number Placeholder 5">
            <a:extLst>
              <a:ext uri="{FF2B5EF4-FFF2-40B4-BE49-F238E27FC236}">
                <a16:creationId xmlns:a16="http://schemas.microsoft.com/office/drawing/2014/main" id="{D61BBDCB-19D1-4C74-973D-C7C00F7DC1FA}"/>
              </a:ext>
            </a:extLst>
          </p:cNvPr>
          <p:cNvSpPr>
            <a:spLocks noGrp="1"/>
          </p:cNvSpPr>
          <p:nvPr>
            <p:ph type="sldNum" sz="quarter" idx="12"/>
          </p:nvPr>
        </p:nvSpPr>
        <p:spPr/>
        <p:txBody>
          <a:bodyPr/>
          <a:lstStyle>
            <a:lvl1pPr>
              <a:defRPr>
                <a:solidFill>
                  <a:srgbClr val="FFFFFF"/>
                </a:solidFill>
              </a:defRPr>
            </a:lvl1pPr>
          </a:lstStyle>
          <a:p>
            <a:fld id="{155B9355-708D-4343-BC9C-71954B402FF6}" type="slidenum">
              <a:rPr lang="en-GB" smtClean="0"/>
              <a:pPr/>
              <a:t>‹nr.›</a:t>
            </a:fld>
            <a:endParaRPr lang="en-GB"/>
          </a:p>
        </p:txBody>
      </p:sp>
      <p:sp>
        <p:nvSpPr>
          <p:cNvPr id="10" name="Text Placeholder 9">
            <a:extLst>
              <a:ext uri="{FF2B5EF4-FFF2-40B4-BE49-F238E27FC236}">
                <a16:creationId xmlns:a16="http://schemas.microsoft.com/office/drawing/2014/main" id="{2CA9A22B-0E4B-411C-B3A8-02AC0E77FB2C}"/>
              </a:ext>
            </a:extLst>
          </p:cNvPr>
          <p:cNvSpPr>
            <a:spLocks noGrp="1"/>
          </p:cNvSpPr>
          <p:nvPr>
            <p:ph type="body" sz="quarter" idx="13" hasCustomPrompt="1"/>
          </p:nvPr>
        </p:nvSpPr>
        <p:spPr>
          <a:xfrm>
            <a:off x="488950" y="2923472"/>
            <a:ext cx="3446463" cy="1219609"/>
          </a:xfrm>
        </p:spPr>
        <p:txBody>
          <a:bodyPr/>
          <a:lstStyle>
            <a:lvl1pPr marL="0" indent="0">
              <a:lnSpc>
                <a:spcPct val="100000"/>
              </a:lnSpc>
              <a:spcBef>
                <a:spcPts val="0"/>
              </a:spcBef>
              <a:buFont typeface="+mj-lt"/>
              <a:buNone/>
              <a:defRPr sz="4400">
                <a:solidFill>
                  <a:srgbClr val="FFFFFF"/>
                </a:solidFill>
              </a:defRPr>
            </a:lvl1pPr>
            <a:lvl2pPr marL="0" indent="0">
              <a:lnSpc>
                <a:spcPct val="100000"/>
              </a:lnSpc>
              <a:spcBef>
                <a:spcPts val="800"/>
              </a:spcBef>
              <a:buNone/>
              <a:defRPr sz="2300">
                <a:solidFill>
                  <a:srgbClr val="FFFFFF"/>
                </a:solidFill>
              </a:defRPr>
            </a:lvl2pPr>
            <a:lvl3pPr marL="0" indent="0">
              <a:buNone/>
              <a:defRPr/>
            </a:lvl3pPr>
            <a:lvl4pPr marL="0" indent="0">
              <a:buNone/>
              <a:defRPr/>
            </a:lvl4pPr>
            <a:lvl5pPr marL="0" indent="0">
              <a:buNone/>
              <a:defRPr/>
            </a:lvl5pPr>
          </a:lstStyle>
          <a:p>
            <a:pPr lvl="0"/>
            <a:r>
              <a:rPr lang="en-US"/>
              <a:t>#.</a:t>
            </a:r>
          </a:p>
          <a:p>
            <a:pPr lvl="1"/>
            <a:r>
              <a:rPr lang="en-US"/>
              <a:t>Click to add title text</a:t>
            </a:r>
          </a:p>
        </p:txBody>
      </p:sp>
      <p:sp>
        <p:nvSpPr>
          <p:cNvPr id="17" name="Text Placeholder 9">
            <a:extLst>
              <a:ext uri="{FF2B5EF4-FFF2-40B4-BE49-F238E27FC236}">
                <a16:creationId xmlns:a16="http://schemas.microsoft.com/office/drawing/2014/main" id="{4E0D1D9B-B498-4CBA-8D89-F6CC8D25C90D}"/>
              </a:ext>
            </a:extLst>
          </p:cNvPr>
          <p:cNvSpPr>
            <a:spLocks noGrp="1"/>
          </p:cNvSpPr>
          <p:nvPr>
            <p:ph type="body" sz="quarter" idx="15" hasCustomPrompt="1"/>
          </p:nvPr>
        </p:nvSpPr>
        <p:spPr>
          <a:xfrm>
            <a:off x="8002112" y="2923472"/>
            <a:ext cx="3446463" cy="1219609"/>
          </a:xfrm>
        </p:spPr>
        <p:txBody>
          <a:bodyPr/>
          <a:lstStyle>
            <a:lvl1pPr marL="0" indent="0">
              <a:lnSpc>
                <a:spcPct val="100000"/>
              </a:lnSpc>
              <a:spcBef>
                <a:spcPts val="0"/>
              </a:spcBef>
              <a:buFont typeface="+mj-lt"/>
              <a:buNone/>
              <a:defRPr sz="4400">
                <a:solidFill>
                  <a:srgbClr val="FFFFFF"/>
                </a:solidFill>
              </a:defRPr>
            </a:lvl1pPr>
            <a:lvl2pPr marL="0" indent="0">
              <a:lnSpc>
                <a:spcPct val="100000"/>
              </a:lnSpc>
              <a:spcBef>
                <a:spcPts val="800"/>
              </a:spcBef>
              <a:buNone/>
              <a:defRPr sz="2300">
                <a:solidFill>
                  <a:srgbClr val="FFFFFF"/>
                </a:solidFill>
              </a:defRPr>
            </a:lvl2pPr>
            <a:lvl3pPr marL="0" indent="0">
              <a:buNone/>
              <a:defRPr/>
            </a:lvl3pPr>
            <a:lvl4pPr marL="0" indent="0">
              <a:buNone/>
              <a:defRPr/>
            </a:lvl4pPr>
            <a:lvl5pPr marL="0" indent="0">
              <a:buNone/>
              <a:defRPr/>
            </a:lvl5pPr>
          </a:lstStyle>
          <a:p>
            <a:pPr lvl="0"/>
            <a:r>
              <a:rPr lang="en-US"/>
              <a:t>#.</a:t>
            </a:r>
          </a:p>
          <a:p>
            <a:pPr lvl="1"/>
            <a:r>
              <a:rPr lang="en-US"/>
              <a:t>Click to add title text</a:t>
            </a:r>
          </a:p>
        </p:txBody>
      </p:sp>
      <p:sp>
        <p:nvSpPr>
          <p:cNvPr id="18" name="Text Placeholder 9">
            <a:extLst>
              <a:ext uri="{FF2B5EF4-FFF2-40B4-BE49-F238E27FC236}">
                <a16:creationId xmlns:a16="http://schemas.microsoft.com/office/drawing/2014/main" id="{A0B01550-32E1-459F-AE9B-75191BF39E21}"/>
              </a:ext>
            </a:extLst>
          </p:cNvPr>
          <p:cNvSpPr>
            <a:spLocks noGrp="1"/>
          </p:cNvSpPr>
          <p:nvPr>
            <p:ph type="body" sz="quarter" idx="16" hasCustomPrompt="1"/>
          </p:nvPr>
        </p:nvSpPr>
        <p:spPr>
          <a:xfrm>
            <a:off x="4245531" y="4393684"/>
            <a:ext cx="3446463" cy="1219609"/>
          </a:xfrm>
        </p:spPr>
        <p:txBody>
          <a:bodyPr/>
          <a:lstStyle>
            <a:lvl1pPr marL="0" indent="0">
              <a:lnSpc>
                <a:spcPct val="100000"/>
              </a:lnSpc>
              <a:spcBef>
                <a:spcPts val="0"/>
              </a:spcBef>
              <a:buFont typeface="+mj-lt"/>
              <a:buNone/>
              <a:defRPr sz="4400">
                <a:solidFill>
                  <a:srgbClr val="FFFFFF"/>
                </a:solidFill>
              </a:defRPr>
            </a:lvl1pPr>
            <a:lvl2pPr marL="0" indent="0">
              <a:lnSpc>
                <a:spcPct val="100000"/>
              </a:lnSpc>
              <a:spcBef>
                <a:spcPts val="800"/>
              </a:spcBef>
              <a:buNone/>
              <a:defRPr sz="2300">
                <a:solidFill>
                  <a:srgbClr val="FFFFFF"/>
                </a:solidFill>
              </a:defRPr>
            </a:lvl2pPr>
            <a:lvl3pPr marL="0" indent="0">
              <a:buNone/>
              <a:defRPr/>
            </a:lvl3pPr>
            <a:lvl4pPr marL="0" indent="0">
              <a:buNone/>
              <a:defRPr/>
            </a:lvl4pPr>
            <a:lvl5pPr marL="0" indent="0">
              <a:buNone/>
              <a:defRPr/>
            </a:lvl5pPr>
          </a:lstStyle>
          <a:p>
            <a:pPr lvl="0"/>
            <a:r>
              <a:rPr lang="en-US"/>
              <a:t>#.</a:t>
            </a:r>
          </a:p>
          <a:p>
            <a:pPr lvl="1"/>
            <a:r>
              <a:rPr lang="en-US"/>
              <a:t>Click to add title text</a:t>
            </a:r>
          </a:p>
        </p:txBody>
      </p:sp>
      <p:sp>
        <p:nvSpPr>
          <p:cNvPr id="19" name="Text Placeholder 9">
            <a:extLst>
              <a:ext uri="{FF2B5EF4-FFF2-40B4-BE49-F238E27FC236}">
                <a16:creationId xmlns:a16="http://schemas.microsoft.com/office/drawing/2014/main" id="{087BCF92-9029-439A-A6DA-FF39588E99C2}"/>
              </a:ext>
            </a:extLst>
          </p:cNvPr>
          <p:cNvSpPr>
            <a:spLocks noGrp="1"/>
          </p:cNvSpPr>
          <p:nvPr>
            <p:ph type="body" sz="quarter" idx="17" hasCustomPrompt="1"/>
          </p:nvPr>
        </p:nvSpPr>
        <p:spPr>
          <a:xfrm>
            <a:off x="488950" y="4393684"/>
            <a:ext cx="3446463" cy="1219609"/>
          </a:xfrm>
        </p:spPr>
        <p:txBody>
          <a:bodyPr/>
          <a:lstStyle>
            <a:lvl1pPr marL="0" indent="0">
              <a:lnSpc>
                <a:spcPct val="100000"/>
              </a:lnSpc>
              <a:spcBef>
                <a:spcPts val="0"/>
              </a:spcBef>
              <a:buFont typeface="+mj-lt"/>
              <a:buNone/>
              <a:defRPr sz="4400">
                <a:solidFill>
                  <a:srgbClr val="FFFFFF"/>
                </a:solidFill>
              </a:defRPr>
            </a:lvl1pPr>
            <a:lvl2pPr marL="0" indent="0">
              <a:lnSpc>
                <a:spcPct val="100000"/>
              </a:lnSpc>
              <a:spcBef>
                <a:spcPts val="800"/>
              </a:spcBef>
              <a:buNone/>
              <a:defRPr sz="2300">
                <a:solidFill>
                  <a:srgbClr val="FFFFFF"/>
                </a:solidFill>
              </a:defRPr>
            </a:lvl2pPr>
            <a:lvl3pPr marL="0" indent="0">
              <a:buNone/>
              <a:defRPr/>
            </a:lvl3pPr>
            <a:lvl4pPr marL="0" indent="0">
              <a:buNone/>
              <a:defRPr/>
            </a:lvl4pPr>
            <a:lvl5pPr marL="0" indent="0">
              <a:buNone/>
              <a:defRPr/>
            </a:lvl5pPr>
          </a:lstStyle>
          <a:p>
            <a:pPr lvl="0"/>
            <a:r>
              <a:rPr lang="en-US"/>
              <a:t>#.</a:t>
            </a:r>
          </a:p>
          <a:p>
            <a:pPr lvl="1"/>
            <a:r>
              <a:rPr lang="en-US"/>
              <a:t>Click to add title text</a:t>
            </a:r>
          </a:p>
        </p:txBody>
      </p:sp>
      <p:sp>
        <p:nvSpPr>
          <p:cNvPr id="20" name="Text Placeholder 9">
            <a:extLst>
              <a:ext uri="{FF2B5EF4-FFF2-40B4-BE49-F238E27FC236}">
                <a16:creationId xmlns:a16="http://schemas.microsoft.com/office/drawing/2014/main" id="{4E518951-04C0-4299-B5D2-1598EF648EE2}"/>
              </a:ext>
            </a:extLst>
          </p:cNvPr>
          <p:cNvSpPr>
            <a:spLocks noGrp="1"/>
          </p:cNvSpPr>
          <p:nvPr>
            <p:ph type="body" sz="quarter" idx="18" hasCustomPrompt="1"/>
          </p:nvPr>
        </p:nvSpPr>
        <p:spPr>
          <a:xfrm>
            <a:off x="8002112" y="4393684"/>
            <a:ext cx="3446463" cy="1219609"/>
          </a:xfrm>
        </p:spPr>
        <p:txBody>
          <a:bodyPr/>
          <a:lstStyle>
            <a:lvl1pPr marL="0" indent="0">
              <a:lnSpc>
                <a:spcPct val="100000"/>
              </a:lnSpc>
              <a:spcBef>
                <a:spcPts val="0"/>
              </a:spcBef>
              <a:buFont typeface="+mj-lt"/>
              <a:buNone/>
              <a:defRPr sz="4400">
                <a:solidFill>
                  <a:srgbClr val="FFFFFF"/>
                </a:solidFill>
              </a:defRPr>
            </a:lvl1pPr>
            <a:lvl2pPr marL="0" indent="0">
              <a:lnSpc>
                <a:spcPct val="100000"/>
              </a:lnSpc>
              <a:spcBef>
                <a:spcPts val="800"/>
              </a:spcBef>
              <a:buNone/>
              <a:defRPr sz="2300">
                <a:solidFill>
                  <a:srgbClr val="FFFFFF"/>
                </a:solidFill>
              </a:defRPr>
            </a:lvl2pPr>
            <a:lvl3pPr marL="0" indent="0">
              <a:buNone/>
              <a:defRPr/>
            </a:lvl3pPr>
            <a:lvl4pPr marL="0" indent="0">
              <a:buNone/>
              <a:defRPr/>
            </a:lvl4pPr>
            <a:lvl5pPr marL="0" indent="0">
              <a:buNone/>
              <a:defRPr/>
            </a:lvl5pPr>
          </a:lstStyle>
          <a:p>
            <a:pPr lvl="0"/>
            <a:r>
              <a:rPr lang="en-US"/>
              <a:t>#.</a:t>
            </a:r>
          </a:p>
          <a:p>
            <a:pPr lvl="1"/>
            <a:r>
              <a:rPr lang="en-US"/>
              <a:t>Click to add title text</a:t>
            </a:r>
          </a:p>
        </p:txBody>
      </p:sp>
    </p:spTree>
    <p:extLst>
      <p:ext uri="{BB962C8B-B14F-4D97-AF65-F5344CB8AC3E}">
        <p14:creationId xmlns:p14="http://schemas.microsoft.com/office/powerpoint/2010/main" val="20142919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08A6DD-F0A1-4D7A-BFC8-3C7A6DFFC98C}"/>
              </a:ext>
            </a:extLst>
          </p:cNvPr>
          <p:cNvSpPr>
            <a:spLocks noGrp="1"/>
          </p:cNvSpPr>
          <p:nvPr>
            <p:ph type="title"/>
          </p:nvPr>
        </p:nvSpPr>
        <p:spPr/>
        <p:txBody>
          <a:bodyPr/>
          <a:lstStyle/>
          <a:p>
            <a:r>
              <a:rPr lang="de-DE"/>
              <a:t>Mastertitelformat bearbeiten</a:t>
            </a:r>
            <a:endParaRPr lang="en-US"/>
          </a:p>
        </p:txBody>
      </p:sp>
      <p:sp>
        <p:nvSpPr>
          <p:cNvPr id="3" name="Inhaltsplatzhalter 2">
            <a:extLst>
              <a:ext uri="{FF2B5EF4-FFF2-40B4-BE49-F238E27FC236}">
                <a16:creationId xmlns:a16="http://schemas.microsoft.com/office/drawing/2014/main" id="{E96FAC82-F6CC-3EAB-4289-1CF4E9209833}"/>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Inhaltsplatzhalter 3">
            <a:extLst>
              <a:ext uri="{FF2B5EF4-FFF2-40B4-BE49-F238E27FC236}">
                <a16:creationId xmlns:a16="http://schemas.microsoft.com/office/drawing/2014/main" id="{82F8249B-820D-5A99-ADC6-DB5A62F512DA}"/>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Datumsplatzhalter 4">
            <a:extLst>
              <a:ext uri="{FF2B5EF4-FFF2-40B4-BE49-F238E27FC236}">
                <a16:creationId xmlns:a16="http://schemas.microsoft.com/office/drawing/2014/main" id="{AF210F6D-419E-007D-C1A2-B452F32DE051}"/>
              </a:ext>
            </a:extLst>
          </p:cNvPr>
          <p:cNvSpPr>
            <a:spLocks noGrp="1"/>
          </p:cNvSpPr>
          <p:nvPr>
            <p:ph type="dt" sz="half" idx="10"/>
          </p:nvPr>
        </p:nvSpPr>
        <p:spPr/>
        <p:txBody>
          <a:bodyPr/>
          <a:lstStyle/>
          <a:p>
            <a:fld id="{A3DAEE5F-9BA9-4120-B6C1-079C8525E66E}" type="datetimeFigureOut">
              <a:rPr lang="en-US" smtClean="0"/>
              <a:t>9/10/2025</a:t>
            </a:fld>
            <a:endParaRPr lang="en-US"/>
          </a:p>
        </p:txBody>
      </p:sp>
      <p:sp>
        <p:nvSpPr>
          <p:cNvPr id="6" name="Fußzeilenplatzhalter 5">
            <a:extLst>
              <a:ext uri="{FF2B5EF4-FFF2-40B4-BE49-F238E27FC236}">
                <a16:creationId xmlns:a16="http://schemas.microsoft.com/office/drawing/2014/main" id="{3C7D2737-12CB-9DDF-824C-EB18449BBFD7}"/>
              </a:ext>
            </a:extLst>
          </p:cNvPr>
          <p:cNvSpPr>
            <a:spLocks noGrp="1"/>
          </p:cNvSpPr>
          <p:nvPr>
            <p:ph type="ftr" sz="quarter" idx="11"/>
          </p:nvPr>
        </p:nvSpPr>
        <p:spPr/>
        <p:txBody>
          <a:bodyPr/>
          <a:lstStyle/>
          <a:p>
            <a:endParaRPr lang="en-US"/>
          </a:p>
        </p:txBody>
      </p:sp>
      <p:sp>
        <p:nvSpPr>
          <p:cNvPr id="7" name="Foliennummernplatzhalter 6">
            <a:extLst>
              <a:ext uri="{FF2B5EF4-FFF2-40B4-BE49-F238E27FC236}">
                <a16:creationId xmlns:a16="http://schemas.microsoft.com/office/drawing/2014/main" id="{99E2846D-4B7B-02C5-14AE-F39B0C59B895}"/>
              </a:ext>
            </a:extLst>
          </p:cNvPr>
          <p:cNvSpPr>
            <a:spLocks noGrp="1"/>
          </p:cNvSpPr>
          <p:nvPr>
            <p:ph type="sldNum" sz="quarter" idx="12"/>
          </p:nvPr>
        </p:nvSpPr>
        <p:spPr/>
        <p:txBody>
          <a:bodyPr/>
          <a:lstStyle/>
          <a:p>
            <a:fld id="{A68F3DF0-A19B-4FB9-B002-E9DBEA4F2AE7}" type="slidenum">
              <a:rPr lang="en-US" smtClean="0"/>
              <a:t>‹nr.›</a:t>
            </a:fld>
            <a:endParaRPr lang="en-US"/>
          </a:p>
        </p:txBody>
      </p:sp>
      <p:pic>
        <p:nvPicPr>
          <p:cNvPr id="8" name="Grafik 7" descr="Ein Bild, das Design enthält.&#10;&#10;KI-generierte Inhalte können fehlerhaft sein.">
            <a:extLst>
              <a:ext uri="{FF2B5EF4-FFF2-40B4-BE49-F238E27FC236}">
                <a16:creationId xmlns:a16="http://schemas.microsoft.com/office/drawing/2014/main" id="{1BF786A3-CD6A-1C93-651D-E9018F73C4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21040" y="95001"/>
            <a:ext cx="2170960" cy="1505199"/>
          </a:xfrm>
          <a:prstGeom prst="rect">
            <a:avLst/>
          </a:prstGeom>
        </p:spPr>
      </p:pic>
      <p:sp>
        <p:nvSpPr>
          <p:cNvPr id="9" name="Datumsplatzhalter 3">
            <a:extLst>
              <a:ext uri="{FF2B5EF4-FFF2-40B4-BE49-F238E27FC236}">
                <a16:creationId xmlns:a16="http://schemas.microsoft.com/office/drawing/2014/main" id="{16BB03C5-A0C2-24FC-D4CD-3BE9A4357857}"/>
              </a:ext>
            </a:extLst>
          </p:cNvPr>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DAEE5F-9BA9-4120-B6C1-079C8525E66E}" type="datetimeFigureOut">
              <a:rPr lang="en-US" smtClean="0"/>
              <a:pPr/>
              <a:t>9/10/2025</a:t>
            </a:fld>
            <a:endParaRPr lang="en-US"/>
          </a:p>
        </p:txBody>
      </p:sp>
      <p:sp>
        <p:nvSpPr>
          <p:cNvPr id="10" name="Foliennummernplatzhalter 5">
            <a:extLst>
              <a:ext uri="{FF2B5EF4-FFF2-40B4-BE49-F238E27FC236}">
                <a16:creationId xmlns:a16="http://schemas.microsoft.com/office/drawing/2014/main" id="{3AFBF28E-49CA-6B71-8FC2-EB0AB45D68AE}"/>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68F3DF0-A19B-4FB9-B002-E9DBEA4F2AE7}" type="slidenum">
              <a:rPr lang="en-US" smtClean="0"/>
              <a:pPr/>
              <a:t>‹nr.›</a:t>
            </a:fld>
            <a:endParaRPr lang="en-US"/>
          </a:p>
        </p:txBody>
      </p:sp>
      <p:pic>
        <p:nvPicPr>
          <p:cNvPr id="11" name="Grafik 10">
            <a:extLst>
              <a:ext uri="{FF2B5EF4-FFF2-40B4-BE49-F238E27FC236}">
                <a16:creationId xmlns:a16="http://schemas.microsoft.com/office/drawing/2014/main" id="{3A308037-9A94-9DDC-2E5A-0B943BC96D99}"/>
              </a:ext>
            </a:extLst>
          </p:cNvPr>
          <p:cNvPicPr>
            <a:picLocks noChangeAspect="1"/>
          </p:cNvPicPr>
          <p:nvPr userDrawn="1"/>
        </p:nvPicPr>
        <p:blipFill>
          <a:blip r:embed="rId3"/>
          <a:stretch>
            <a:fillRect/>
          </a:stretch>
        </p:blipFill>
        <p:spPr>
          <a:xfrm>
            <a:off x="0" y="6103346"/>
            <a:ext cx="13069982" cy="314862"/>
          </a:xfrm>
          <a:prstGeom prst="rect">
            <a:avLst/>
          </a:prstGeom>
        </p:spPr>
      </p:pic>
      <p:pic>
        <p:nvPicPr>
          <p:cNvPr id="13" name="Grafik 12">
            <a:extLst>
              <a:ext uri="{FF2B5EF4-FFF2-40B4-BE49-F238E27FC236}">
                <a16:creationId xmlns:a16="http://schemas.microsoft.com/office/drawing/2014/main" id="{3F48A85F-CBEE-53CA-91F0-187607447A78}"/>
              </a:ext>
            </a:extLst>
          </p:cNvPr>
          <p:cNvPicPr>
            <a:picLocks noChangeAspect="1"/>
          </p:cNvPicPr>
          <p:nvPr userDrawn="1"/>
        </p:nvPicPr>
        <p:blipFill>
          <a:blip r:embed="rId4"/>
          <a:stretch>
            <a:fillRect/>
          </a:stretch>
        </p:blipFill>
        <p:spPr>
          <a:xfrm>
            <a:off x="8823421" y="6492875"/>
            <a:ext cx="3178958" cy="277094"/>
          </a:xfrm>
          <a:prstGeom prst="rect">
            <a:avLst/>
          </a:prstGeom>
        </p:spPr>
      </p:pic>
    </p:spTree>
    <p:extLst>
      <p:ext uri="{BB962C8B-B14F-4D97-AF65-F5344CB8AC3E}">
        <p14:creationId xmlns:p14="http://schemas.microsoft.com/office/powerpoint/2010/main" val="345562726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5F6719-F896-BF8A-1616-90C12D254892}"/>
              </a:ext>
            </a:extLst>
          </p:cNvPr>
          <p:cNvSpPr>
            <a:spLocks noGrp="1"/>
          </p:cNvSpPr>
          <p:nvPr>
            <p:ph type="title"/>
          </p:nvPr>
        </p:nvSpPr>
        <p:spPr>
          <a:xfrm>
            <a:off x="839788" y="365125"/>
            <a:ext cx="10515600" cy="1325563"/>
          </a:xfrm>
        </p:spPr>
        <p:txBody>
          <a:bodyPr/>
          <a:lstStyle/>
          <a:p>
            <a:r>
              <a:rPr lang="de-DE"/>
              <a:t>Mastertitelformat bearbeiten</a:t>
            </a:r>
            <a:endParaRPr lang="en-US"/>
          </a:p>
        </p:txBody>
      </p:sp>
      <p:sp>
        <p:nvSpPr>
          <p:cNvPr id="3" name="Textplatzhalter 2">
            <a:extLst>
              <a:ext uri="{FF2B5EF4-FFF2-40B4-BE49-F238E27FC236}">
                <a16:creationId xmlns:a16="http://schemas.microsoft.com/office/drawing/2014/main" id="{7D78C987-35F4-2D07-A50D-52F50DA275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040ADC17-5E06-4098-7DC5-12CF6C226440}"/>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Textplatzhalter 4">
            <a:extLst>
              <a:ext uri="{FF2B5EF4-FFF2-40B4-BE49-F238E27FC236}">
                <a16:creationId xmlns:a16="http://schemas.microsoft.com/office/drawing/2014/main" id="{74844159-82AC-6EAC-F7EF-3E86D24388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C579C925-7AD1-EE0F-36C2-882E2739F67C}"/>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7" name="Datumsplatzhalter 6">
            <a:extLst>
              <a:ext uri="{FF2B5EF4-FFF2-40B4-BE49-F238E27FC236}">
                <a16:creationId xmlns:a16="http://schemas.microsoft.com/office/drawing/2014/main" id="{1F452F54-FEB6-7AAF-9000-AB76FFB04192}"/>
              </a:ext>
            </a:extLst>
          </p:cNvPr>
          <p:cNvSpPr>
            <a:spLocks noGrp="1"/>
          </p:cNvSpPr>
          <p:nvPr>
            <p:ph type="dt" sz="half" idx="10"/>
          </p:nvPr>
        </p:nvSpPr>
        <p:spPr/>
        <p:txBody>
          <a:bodyPr/>
          <a:lstStyle/>
          <a:p>
            <a:fld id="{A3DAEE5F-9BA9-4120-B6C1-079C8525E66E}" type="datetimeFigureOut">
              <a:rPr lang="en-US" smtClean="0"/>
              <a:t>9/10/2025</a:t>
            </a:fld>
            <a:endParaRPr lang="en-US"/>
          </a:p>
        </p:txBody>
      </p:sp>
      <p:sp>
        <p:nvSpPr>
          <p:cNvPr id="8" name="Fußzeilenplatzhalter 7">
            <a:extLst>
              <a:ext uri="{FF2B5EF4-FFF2-40B4-BE49-F238E27FC236}">
                <a16:creationId xmlns:a16="http://schemas.microsoft.com/office/drawing/2014/main" id="{4D38C546-41EE-7DC4-944B-939CB50725D0}"/>
              </a:ext>
            </a:extLst>
          </p:cNvPr>
          <p:cNvSpPr>
            <a:spLocks noGrp="1"/>
          </p:cNvSpPr>
          <p:nvPr>
            <p:ph type="ftr" sz="quarter" idx="11"/>
          </p:nvPr>
        </p:nvSpPr>
        <p:spPr/>
        <p:txBody>
          <a:bodyPr/>
          <a:lstStyle/>
          <a:p>
            <a:endParaRPr lang="en-US"/>
          </a:p>
        </p:txBody>
      </p:sp>
      <p:sp>
        <p:nvSpPr>
          <p:cNvPr id="9" name="Foliennummernplatzhalter 8">
            <a:extLst>
              <a:ext uri="{FF2B5EF4-FFF2-40B4-BE49-F238E27FC236}">
                <a16:creationId xmlns:a16="http://schemas.microsoft.com/office/drawing/2014/main" id="{821E2CDA-D201-B217-5679-CE2629B5EF7F}"/>
              </a:ext>
            </a:extLst>
          </p:cNvPr>
          <p:cNvSpPr>
            <a:spLocks noGrp="1"/>
          </p:cNvSpPr>
          <p:nvPr>
            <p:ph type="sldNum" sz="quarter" idx="12"/>
          </p:nvPr>
        </p:nvSpPr>
        <p:spPr/>
        <p:txBody>
          <a:bodyPr/>
          <a:lstStyle/>
          <a:p>
            <a:fld id="{A68F3DF0-A19B-4FB9-B002-E9DBEA4F2AE7}" type="slidenum">
              <a:rPr lang="en-US" smtClean="0"/>
              <a:t>‹nr.›</a:t>
            </a:fld>
            <a:endParaRPr lang="en-US"/>
          </a:p>
        </p:txBody>
      </p:sp>
      <p:sp>
        <p:nvSpPr>
          <p:cNvPr id="10" name="Datumsplatzhalter 3">
            <a:extLst>
              <a:ext uri="{FF2B5EF4-FFF2-40B4-BE49-F238E27FC236}">
                <a16:creationId xmlns:a16="http://schemas.microsoft.com/office/drawing/2014/main" id="{8E87539B-89BA-3DDA-1B96-2FA3568552B1}"/>
              </a:ext>
            </a:extLst>
          </p:cNvPr>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DAEE5F-9BA9-4120-B6C1-079C8525E66E}" type="datetimeFigureOut">
              <a:rPr lang="en-US" smtClean="0"/>
              <a:pPr/>
              <a:t>9/10/2025</a:t>
            </a:fld>
            <a:endParaRPr lang="en-US"/>
          </a:p>
        </p:txBody>
      </p:sp>
      <p:sp>
        <p:nvSpPr>
          <p:cNvPr id="11" name="Foliennummernplatzhalter 5">
            <a:extLst>
              <a:ext uri="{FF2B5EF4-FFF2-40B4-BE49-F238E27FC236}">
                <a16:creationId xmlns:a16="http://schemas.microsoft.com/office/drawing/2014/main" id="{0646B0F8-D401-B66D-701D-D80E9C8381F7}"/>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68F3DF0-A19B-4FB9-B002-E9DBEA4F2AE7}" type="slidenum">
              <a:rPr lang="en-US" smtClean="0"/>
              <a:pPr/>
              <a:t>‹nr.›</a:t>
            </a:fld>
            <a:endParaRPr lang="en-US"/>
          </a:p>
        </p:txBody>
      </p:sp>
      <p:pic>
        <p:nvPicPr>
          <p:cNvPr id="12" name="Grafik 11">
            <a:extLst>
              <a:ext uri="{FF2B5EF4-FFF2-40B4-BE49-F238E27FC236}">
                <a16:creationId xmlns:a16="http://schemas.microsoft.com/office/drawing/2014/main" id="{A7DBA5D0-1CB2-FAB8-7FCE-86BB607D13AF}"/>
              </a:ext>
            </a:extLst>
          </p:cNvPr>
          <p:cNvPicPr>
            <a:picLocks noChangeAspect="1"/>
          </p:cNvPicPr>
          <p:nvPr userDrawn="1"/>
        </p:nvPicPr>
        <p:blipFill>
          <a:blip r:embed="rId2"/>
          <a:stretch>
            <a:fillRect/>
          </a:stretch>
        </p:blipFill>
        <p:spPr>
          <a:xfrm>
            <a:off x="0" y="6103346"/>
            <a:ext cx="13069982" cy="314862"/>
          </a:xfrm>
          <a:prstGeom prst="rect">
            <a:avLst/>
          </a:prstGeom>
        </p:spPr>
      </p:pic>
      <p:pic>
        <p:nvPicPr>
          <p:cNvPr id="14" name="Grafik 13" descr="Ein Bild, das Design enthält.&#10;&#10;KI-generierte Inhalte können fehlerhaft sein.">
            <a:extLst>
              <a:ext uri="{FF2B5EF4-FFF2-40B4-BE49-F238E27FC236}">
                <a16:creationId xmlns:a16="http://schemas.microsoft.com/office/drawing/2014/main" id="{DA9105EE-B677-E36C-9986-1BF1C698D2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21040" y="95001"/>
            <a:ext cx="2170960" cy="1505199"/>
          </a:xfrm>
          <a:prstGeom prst="rect">
            <a:avLst/>
          </a:prstGeom>
        </p:spPr>
      </p:pic>
      <p:pic>
        <p:nvPicPr>
          <p:cNvPr id="15" name="Grafik 14">
            <a:extLst>
              <a:ext uri="{FF2B5EF4-FFF2-40B4-BE49-F238E27FC236}">
                <a16:creationId xmlns:a16="http://schemas.microsoft.com/office/drawing/2014/main" id="{1CEC2DC4-BA7A-AE20-EBBE-7AFFB21705FF}"/>
              </a:ext>
            </a:extLst>
          </p:cNvPr>
          <p:cNvPicPr>
            <a:picLocks noChangeAspect="1"/>
          </p:cNvPicPr>
          <p:nvPr userDrawn="1"/>
        </p:nvPicPr>
        <p:blipFill>
          <a:blip r:embed="rId4"/>
          <a:stretch>
            <a:fillRect/>
          </a:stretch>
        </p:blipFill>
        <p:spPr>
          <a:xfrm>
            <a:off x="8823421" y="6492875"/>
            <a:ext cx="3178958" cy="277094"/>
          </a:xfrm>
          <a:prstGeom prst="rect">
            <a:avLst/>
          </a:prstGeom>
        </p:spPr>
      </p:pic>
    </p:spTree>
    <p:extLst>
      <p:ext uri="{BB962C8B-B14F-4D97-AF65-F5344CB8AC3E}">
        <p14:creationId xmlns:p14="http://schemas.microsoft.com/office/powerpoint/2010/main" val="396364284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04FC5A-CE23-CC36-673A-CAEA495BF5B8}"/>
              </a:ext>
            </a:extLst>
          </p:cNvPr>
          <p:cNvSpPr>
            <a:spLocks noGrp="1"/>
          </p:cNvSpPr>
          <p:nvPr>
            <p:ph type="title"/>
          </p:nvPr>
        </p:nvSpPr>
        <p:spPr/>
        <p:txBody>
          <a:bodyPr/>
          <a:lstStyle/>
          <a:p>
            <a:r>
              <a:rPr lang="de-DE"/>
              <a:t>Mastertitelformat bearbeiten</a:t>
            </a:r>
            <a:endParaRPr lang="en-US"/>
          </a:p>
        </p:txBody>
      </p:sp>
      <p:sp>
        <p:nvSpPr>
          <p:cNvPr id="3" name="Datumsplatzhalter 2">
            <a:extLst>
              <a:ext uri="{FF2B5EF4-FFF2-40B4-BE49-F238E27FC236}">
                <a16:creationId xmlns:a16="http://schemas.microsoft.com/office/drawing/2014/main" id="{CEE03A8B-FAE9-FEFC-2160-D146BDD821E4}"/>
              </a:ext>
            </a:extLst>
          </p:cNvPr>
          <p:cNvSpPr>
            <a:spLocks noGrp="1"/>
          </p:cNvSpPr>
          <p:nvPr>
            <p:ph type="dt" sz="half" idx="10"/>
          </p:nvPr>
        </p:nvSpPr>
        <p:spPr/>
        <p:txBody>
          <a:bodyPr/>
          <a:lstStyle/>
          <a:p>
            <a:fld id="{A3DAEE5F-9BA9-4120-B6C1-079C8525E66E}" type="datetimeFigureOut">
              <a:rPr lang="en-US" smtClean="0"/>
              <a:t>9/10/2025</a:t>
            </a:fld>
            <a:endParaRPr lang="en-US"/>
          </a:p>
        </p:txBody>
      </p:sp>
      <p:sp>
        <p:nvSpPr>
          <p:cNvPr id="4" name="Fußzeilenplatzhalter 3">
            <a:extLst>
              <a:ext uri="{FF2B5EF4-FFF2-40B4-BE49-F238E27FC236}">
                <a16:creationId xmlns:a16="http://schemas.microsoft.com/office/drawing/2014/main" id="{FA36079F-B148-4C1C-9896-B84E12345D7C}"/>
              </a:ext>
            </a:extLst>
          </p:cNvPr>
          <p:cNvSpPr>
            <a:spLocks noGrp="1"/>
          </p:cNvSpPr>
          <p:nvPr>
            <p:ph type="ftr" sz="quarter" idx="11"/>
          </p:nvPr>
        </p:nvSpPr>
        <p:spPr/>
        <p:txBody>
          <a:bodyPr/>
          <a:lstStyle/>
          <a:p>
            <a:endParaRPr lang="en-US"/>
          </a:p>
        </p:txBody>
      </p:sp>
      <p:sp>
        <p:nvSpPr>
          <p:cNvPr id="5" name="Foliennummernplatzhalter 4">
            <a:extLst>
              <a:ext uri="{FF2B5EF4-FFF2-40B4-BE49-F238E27FC236}">
                <a16:creationId xmlns:a16="http://schemas.microsoft.com/office/drawing/2014/main" id="{1FE3FB09-1E64-0200-8C27-24D67D190C36}"/>
              </a:ext>
            </a:extLst>
          </p:cNvPr>
          <p:cNvSpPr>
            <a:spLocks noGrp="1"/>
          </p:cNvSpPr>
          <p:nvPr>
            <p:ph type="sldNum" sz="quarter" idx="12"/>
          </p:nvPr>
        </p:nvSpPr>
        <p:spPr/>
        <p:txBody>
          <a:bodyPr/>
          <a:lstStyle/>
          <a:p>
            <a:fld id="{A68F3DF0-A19B-4FB9-B002-E9DBEA4F2AE7}" type="slidenum">
              <a:rPr lang="en-US" smtClean="0"/>
              <a:t>‹nr.›</a:t>
            </a:fld>
            <a:endParaRPr lang="en-US"/>
          </a:p>
        </p:txBody>
      </p:sp>
      <p:sp>
        <p:nvSpPr>
          <p:cNvPr id="6" name="Datumsplatzhalter 3">
            <a:extLst>
              <a:ext uri="{FF2B5EF4-FFF2-40B4-BE49-F238E27FC236}">
                <a16:creationId xmlns:a16="http://schemas.microsoft.com/office/drawing/2014/main" id="{45DA01EA-EB96-529C-F336-4D7E0A59C2A5}"/>
              </a:ext>
            </a:extLst>
          </p:cNvPr>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DAEE5F-9BA9-4120-B6C1-079C8525E66E}" type="datetimeFigureOut">
              <a:rPr lang="en-US" smtClean="0"/>
              <a:pPr/>
              <a:t>9/10/2025</a:t>
            </a:fld>
            <a:endParaRPr lang="en-US"/>
          </a:p>
        </p:txBody>
      </p:sp>
      <p:sp>
        <p:nvSpPr>
          <p:cNvPr id="7" name="Foliennummernplatzhalter 5">
            <a:extLst>
              <a:ext uri="{FF2B5EF4-FFF2-40B4-BE49-F238E27FC236}">
                <a16:creationId xmlns:a16="http://schemas.microsoft.com/office/drawing/2014/main" id="{EABD83F0-6048-9950-AFFF-5A66CBCFCA0D}"/>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68F3DF0-A19B-4FB9-B002-E9DBEA4F2AE7}" type="slidenum">
              <a:rPr lang="en-US" smtClean="0"/>
              <a:pPr/>
              <a:t>‹nr.›</a:t>
            </a:fld>
            <a:endParaRPr lang="en-US"/>
          </a:p>
        </p:txBody>
      </p:sp>
      <p:pic>
        <p:nvPicPr>
          <p:cNvPr id="8" name="Grafik 7">
            <a:extLst>
              <a:ext uri="{FF2B5EF4-FFF2-40B4-BE49-F238E27FC236}">
                <a16:creationId xmlns:a16="http://schemas.microsoft.com/office/drawing/2014/main" id="{6AD46659-54B2-71C7-0AF3-714EAE2FA65B}"/>
              </a:ext>
            </a:extLst>
          </p:cNvPr>
          <p:cNvPicPr>
            <a:picLocks noChangeAspect="1"/>
          </p:cNvPicPr>
          <p:nvPr userDrawn="1"/>
        </p:nvPicPr>
        <p:blipFill>
          <a:blip r:embed="rId2"/>
          <a:stretch>
            <a:fillRect/>
          </a:stretch>
        </p:blipFill>
        <p:spPr>
          <a:xfrm>
            <a:off x="0" y="6103346"/>
            <a:ext cx="13069982" cy="314862"/>
          </a:xfrm>
          <a:prstGeom prst="rect">
            <a:avLst/>
          </a:prstGeom>
        </p:spPr>
      </p:pic>
      <p:pic>
        <p:nvPicPr>
          <p:cNvPr id="10" name="Grafik 9" descr="Ein Bild, das Design enthält.&#10;&#10;KI-generierte Inhalte können fehlerhaft sein.">
            <a:extLst>
              <a:ext uri="{FF2B5EF4-FFF2-40B4-BE49-F238E27FC236}">
                <a16:creationId xmlns:a16="http://schemas.microsoft.com/office/drawing/2014/main" id="{D8383F56-CFBC-FF63-54D7-97B5150543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21040" y="95001"/>
            <a:ext cx="2170960" cy="1505199"/>
          </a:xfrm>
          <a:prstGeom prst="rect">
            <a:avLst/>
          </a:prstGeom>
        </p:spPr>
      </p:pic>
      <p:pic>
        <p:nvPicPr>
          <p:cNvPr id="12" name="Grafik 11">
            <a:extLst>
              <a:ext uri="{FF2B5EF4-FFF2-40B4-BE49-F238E27FC236}">
                <a16:creationId xmlns:a16="http://schemas.microsoft.com/office/drawing/2014/main" id="{118934A1-A45E-676B-424F-0ACE6D0D6A25}"/>
              </a:ext>
            </a:extLst>
          </p:cNvPr>
          <p:cNvPicPr>
            <a:picLocks noChangeAspect="1"/>
          </p:cNvPicPr>
          <p:nvPr userDrawn="1"/>
        </p:nvPicPr>
        <p:blipFill>
          <a:blip r:embed="rId4"/>
          <a:stretch>
            <a:fillRect/>
          </a:stretch>
        </p:blipFill>
        <p:spPr>
          <a:xfrm>
            <a:off x="8823421" y="6492875"/>
            <a:ext cx="3178958" cy="277094"/>
          </a:xfrm>
          <a:prstGeom prst="rect">
            <a:avLst/>
          </a:prstGeom>
        </p:spPr>
      </p:pic>
    </p:spTree>
    <p:extLst>
      <p:ext uri="{BB962C8B-B14F-4D97-AF65-F5344CB8AC3E}">
        <p14:creationId xmlns:p14="http://schemas.microsoft.com/office/powerpoint/2010/main" val="117515309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A0E67350-016C-7D61-C4E9-4D3931065660}"/>
              </a:ext>
            </a:extLst>
          </p:cNvPr>
          <p:cNvSpPr>
            <a:spLocks noGrp="1"/>
          </p:cNvSpPr>
          <p:nvPr>
            <p:ph type="dt" sz="half" idx="10"/>
          </p:nvPr>
        </p:nvSpPr>
        <p:spPr/>
        <p:txBody>
          <a:bodyPr/>
          <a:lstStyle/>
          <a:p>
            <a:fld id="{A3DAEE5F-9BA9-4120-B6C1-079C8525E66E}" type="datetimeFigureOut">
              <a:rPr lang="en-US" smtClean="0"/>
              <a:t>9/10/2025</a:t>
            </a:fld>
            <a:endParaRPr lang="en-US"/>
          </a:p>
        </p:txBody>
      </p:sp>
      <p:sp>
        <p:nvSpPr>
          <p:cNvPr id="3" name="Fußzeilenplatzhalter 2">
            <a:extLst>
              <a:ext uri="{FF2B5EF4-FFF2-40B4-BE49-F238E27FC236}">
                <a16:creationId xmlns:a16="http://schemas.microsoft.com/office/drawing/2014/main" id="{428A82F5-3C3D-52A4-223D-F7B36FF65B7C}"/>
              </a:ext>
            </a:extLst>
          </p:cNvPr>
          <p:cNvSpPr>
            <a:spLocks noGrp="1"/>
          </p:cNvSpPr>
          <p:nvPr>
            <p:ph type="ftr" sz="quarter" idx="11"/>
          </p:nvPr>
        </p:nvSpPr>
        <p:spPr/>
        <p:txBody>
          <a:bodyPr/>
          <a:lstStyle/>
          <a:p>
            <a:endParaRPr lang="en-US"/>
          </a:p>
        </p:txBody>
      </p:sp>
      <p:sp>
        <p:nvSpPr>
          <p:cNvPr id="4" name="Foliennummernplatzhalter 3">
            <a:extLst>
              <a:ext uri="{FF2B5EF4-FFF2-40B4-BE49-F238E27FC236}">
                <a16:creationId xmlns:a16="http://schemas.microsoft.com/office/drawing/2014/main" id="{69B461FD-5A53-A1E3-20D5-967A54BDD145}"/>
              </a:ext>
            </a:extLst>
          </p:cNvPr>
          <p:cNvSpPr>
            <a:spLocks noGrp="1"/>
          </p:cNvSpPr>
          <p:nvPr>
            <p:ph type="sldNum" sz="quarter" idx="12"/>
          </p:nvPr>
        </p:nvSpPr>
        <p:spPr/>
        <p:txBody>
          <a:bodyPr/>
          <a:lstStyle/>
          <a:p>
            <a:fld id="{A68F3DF0-A19B-4FB9-B002-E9DBEA4F2AE7}" type="slidenum">
              <a:rPr lang="en-US" smtClean="0"/>
              <a:t>‹nr.›</a:t>
            </a:fld>
            <a:endParaRPr lang="en-US"/>
          </a:p>
        </p:txBody>
      </p:sp>
      <p:sp>
        <p:nvSpPr>
          <p:cNvPr id="5" name="Datumsplatzhalter 3">
            <a:extLst>
              <a:ext uri="{FF2B5EF4-FFF2-40B4-BE49-F238E27FC236}">
                <a16:creationId xmlns:a16="http://schemas.microsoft.com/office/drawing/2014/main" id="{6D8E0019-523E-92FB-D88D-1B1A429F1877}"/>
              </a:ext>
            </a:extLst>
          </p:cNvPr>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DAEE5F-9BA9-4120-B6C1-079C8525E66E}" type="datetimeFigureOut">
              <a:rPr lang="en-US" smtClean="0"/>
              <a:pPr/>
              <a:t>9/10/2025</a:t>
            </a:fld>
            <a:endParaRPr lang="en-US"/>
          </a:p>
        </p:txBody>
      </p:sp>
      <p:sp>
        <p:nvSpPr>
          <p:cNvPr id="6" name="Foliennummernplatzhalter 5">
            <a:extLst>
              <a:ext uri="{FF2B5EF4-FFF2-40B4-BE49-F238E27FC236}">
                <a16:creationId xmlns:a16="http://schemas.microsoft.com/office/drawing/2014/main" id="{D60A84F1-A993-AC5E-186D-3DA8C063563E}"/>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68F3DF0-A19B-4FB9-B002-E9DBEA4F2AE7}" type="slidenum">
              <a:rPr lang="en-US" smtClean="0"/>
              <a:pPr/>
              <a:t>‹nr.›</a:t>
            </a:fld>
            <a:endParaRPr lang="en-US"/>
          </a:p>
        </p:txBody>
      </p:sp>
      <p:pic>
        <p:nvPicPr>
          <p:cNvPr id="7" name="Grafik 6">
            <a:extLst>
              <a:ext uri="{FF2B5EF4-FFF2-40B4-BE49-F238E27FC236}">
                <a16:creationId xmlns:a16="http://schemas.microsoft.com/office/drawing/2014/main" id="{B6E1DA2A-E61B-79D5-9D9C-4606A8885344}"/>
              </a:ext>
            </a:extLst>
          </p:cNvPr>
          <p:cNvPicPr>
            <a:picLocks noChangeAspect="1"/>
          </p:cNvPicPr>
          <p:nvPr userDrawn="1"/>
        </p:nvPicPr>
        <p:blipFill>
          <a:blip r:embed="rId2"/>
          <a:stretch>
            <a:fillRect/>
          </a:stretch>
        </p:blipFill>
        <p:spPr>
          <a:xfrm>
            <a:off x="0" y="6103346"/>
            <a:ext cx="13069982" cy="314862"/>
          </a:xfrm>
          <a:prstGeom prst="rect">
            <a:avLst/>
          </a:prstGeom>
        </p:spPr>
      </p:pic>
      <p:pic>
        <p:nvPicPr>
          <p:cNvPr id="9" name="Grafik 8" descr="Ein Bild, das Design enthält.&#10;&#10;KI-generierte Inhalte können fehlerhaft sein.">
            <a:extLst>
              <a:ext uri="{FF2B5EF4-FFF2-40B4-BE49-F238E27FC236}">
                <a16:creationId xmlns:a16="http://schemas.microsoft.com/office/drawing/2014/main" id="{53B095C8-10AD-21A9-8D0E-0FC3570820C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21040" y="95001"/>
            <a:ext cx="2170960" cy="1505199"/>
          </a:xfrm>
          <a:prstGeom prst="rect">
            <a:avLst/>
          </a:prstGeom>
        </p:spPr>
      </p:pic>
      <p:pic>
        <p:nvPicPr>
          <p:cNvPr id="10" name="Grafik 9">
            <a:extLst>
              <a:ext uri="{FF2B5EF4-FFF2-40B4-BE49-F238E27FC236}">
                <a16:creationId xmlns:a16="http://schemas.microsoft.com/office/drawing/2014/main" id="{8A69E589-DEEC-4740-2631-5E455F061A8F}"/>
              </a:ext>
            </a:extLst>
          </p:cNvPr>
          <p:cNvPicPr>
            <a:picLocks noChangeAspect="1"/>
          </p:cNvPicPr>
          <p:nvPr userDrawn="1"/>
        </p:nvPicPr>
        <p:blipFill>
          <a:blip r:embed="rId4"/>
          <a:stretch>
            <a:fillRect/>
          </a:stretch>
        </p:blipFill>
        <p:spPr>
          <a:xfrm>
            <a:off x="8823421" y="6492875"/>
            <a:ext cx="3178958" cy="277094"/>
          </a:xfrm>
          <a:prstGeom prst="rect">
            <a:avLst/>
          </a:prstGeom>
        </p:spPr>
      </p:pic>
    </p:spTree>
    <p:extLst>
      <p:ext uri="{BB962C8B-B14F-4D97-AF65-F5344CB8AC3E}">
        <p14:creationId xmlns:p14="http://schemas.microsoft.com/office/powerpoint/2010/main" val="180238287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A95B06-CF10-8521-17E4-7EC10FFD5773}"/>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US"/>
          </a:p>
        </p:txBody>
      </p:sp>
      <p:sp>
        <p:nvSpPr>
          <p:cNvPr id="3" name="Inhaltsplatzhalter 2">
            <a:extLst>
              <a:ext uri="{FF2B5EF4-FFF2-40B4-BE49-F238E27FC236}">
                <a16:creationId xmlns:a16="http://schemas.microsoft.com/office/drawing/2014/main" id="{E0F51CC8-FF1E-892B-AD5C-A0CF3CDC38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Textplatzhalter 3">
            <a:extLst>
              <a:ext uri="{FF2B5EF4-FFF2-40B4-BE49-F238E27FC236}">
                <a16:creationId xmlns:a16="http://schemas.microsoft.com/office/drawing/2014/main" id="{417EF96C-5AF5-679A-07B1-BBDD646FAB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3BB3E0AF-DBFA-A751-A0CC-4FC9E7A7497D}"/>
              </a:ext>
            </a:extLst>
          </p:cNvPr>
          <p:cNvSpPr>
            <a:spLocks noGrp="1"/>
          </p:cNvSpPr>
          <p:nvPr>
            <p:ph type="dt" sz="half" idx="10"/>
          </p:nvPr>
        </p:nvSpPr>
        <p:spPr/>
        <p:txBody>
          <a:bodyPr/>
          <a:lstStyle/>
          <a:p>
            <a:fld id="{A3DAEE5F-9BA9-4120-B6C1-079C8525E66E}" type="datetimeFigureOut">
              <a:rPr lang="en-US" smtClean="0"/>
              <a:t>9/10/2025</a:t>
            </a:fld>
            <a:endParaRPr lang="en-US"/>
          </a:p>
        </p:txBody>
      </p:sp>
      <p:sp>
        <p:nvSpPr>
          <p:cNvPr id="6" name="Fußzeilenplatzhalter 5">
            <a:extLst>
              <a:ext uri="{FF2B5EF4-FFF2-40B4-BE49-F238E27FC236}">
                <a16:creationId xmlns:a16="http://schemas.microsoft.com/office/drawing/2014/main" id="{8D0B7FAD-FDC5-D17E-8525-022FF66101A0}"/>
              </a:ext>
            </a:extLst>
          </p:cNvPr>
          <p:cNvSpPr>
            <a:spLocks noGrp="1"/>
          </p:cNvSpPr>
          <p:nvPr>
            <p:ph type="ftr" sz="quarter" idx="11"/>
          </p:nvPr>
        </p:nvSpPr>
        <p:spPr/>
        <p:txBody>
          <a:bodyPr/>
          <a:lstStyle/>
          <a:p>
            <a:endParaRPr lang="en-US"/>
          </a:p>
        </p:txBody>
      </p:sp>
      <p:sp>
        <p:nvSpPr>
          <p:cNvPr id="7" name="Foliennummernplatzhalter 6">
            <a:extLst>
              <a:ext uri="{FF2B5EF4-FFF2-40B4-BE49-F238E27FC236}">
                <a16:creationId xmlns:a16="http://schemas.microsoft.com/office/drawing/2014/main" id="{B6D4A48D-8412-B2CA-469B-51C080D38B6E}"/>
              </a:ext>
            </a:extLst>
          </p:cNvPr>
          <p:cNvSpPr>
            <a:spLocks noGrp="1"/>
          </p:cNvSpPr>
          <p:nvPr>
            <p:ph type="sldNum" sz="quarter" idx="12"/>
          </p:nvPr>
        </p:nvSpPr>
        <p:spPr/>
        <p:txBody>
          <a:bodyPr/>
          <a:lstStyle/>
          <a:p>
            <a:fld id="{A68F3DF0-A19B-4FB9-B002-E9DBEA4F2AE7}" type="slidenum">
              <a:rPr lang="en-US" smtClean="0"/>
              <a:t>‹nr.›</a:t>
            </a:fld>
            <a:endParaRPr lang="en-US"/>
          </a:p>
        </p:txBody>
      </p:sp>
      <p:sp>
        <p:nvSpPr>
          <p:cNvPr id="8" name="Datumsplatzhalter 3">
            <a:extLst>
              <a:ext uri="{FF2B5EF4-FFF2-40B4-BE49-F238E27FC236}">
                <a16:creationId xmlns:a16="http://schemas.microsoft.com/office/drawing/2014/main" id="{CE0D3582-4185-8A41-CD3B-C56071BB5033}"/>
              </a:ext>
            </a:extLst>
          </p:cNvPr>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DAEE5F-9BA9-4120-B6C1-079C8525E66E}" type="datetimeFigureOut">
              <a:rPr lang="en-US" smtClean="0"/>
              <a:pPr/>
              <a:t>9/10/2025</a:t>
            </a:fld>
            <a:endParaRPr lang="en-US"/>
          </a:p>
        </p:txBody>
      </p:sp>
      <p:sp>
        <p:nvSpPr>
          <p:cNvPr id="9" name="Foliennummernplatzhalter 5">
            <a:extLst>
              <a:ext uri="{FF2B5EF4-FFF2-40B4-BE49-F238E27FC236}">
                <a16:creationId xmlns:a16="http://schemas.microsoft.com/office/drawing/2014/main" id="{A39BE9C5-3AAF-D628-BFB0-90E339FA9B77}"/>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68F3DF0-A19B-4FB9-B002-E9DBEA4F2AE7}" type="slidenum">
              <a:rPr lang="en-US" smtClean="0"/>
              <a:pPr/>
              <a:t>‹nr.›</a:t>
            </a:fld>
            <a:endParaRPr lang="en-US"/>
          </a:p>
        </p:txBody>
      </p:sp>
      <p:pic>
        <p:nvPicPr>
          <p:cNvPr id="10" name="Grafik 9">
            <a:extLst>
              <a:ext uri="{FF2B5EF4-FFF2-40B4-BE49-F238E27FC236}">
                <a16:creationId xmlns:a16="http://schemas.microsoft.com/office/drawing/2014/main" id="{678BE06A-4B22-4ED9-E5BD-7915CAF5BD56}"/>
              </a:ext>
            </a:extLst>
          </p:cNvPr>
          <p:cNvPicPr>
            <a:picLocks noChangeAspect="1"/>
          </p:cNvPicPr>
          <p:nvPr userDrawn="1"/>
        </p:nvPicPr>
        <p:blipFill>
          <a:blip r:embed="rId2"/>
          <a:stretch>
            <a:fillRect/>
          </a:stretch>
        </p:blipFill>
        <p:spPr>
          <a:xfrm>
            <a:off x="0" y="6103346"/>
            <a:ext cx="13069982" cy="314862"/>
          </a:xfrm>
          <a:prstGeom prst="rect">
            <a:avLst/>
          </a:prstGeom>
        </p:spPr>
      </p:pic>
      <p:pic>
        <p:nvPicPr>
          <p:cNvPr id="12" name="Grafik 11" descr="Ein Bild, das Design enthält.&#10;&#10;KI-generierte Inhalte können fehlerhaft sein.">
            <a:extLst>
              <a:ext uri="{FF2B5EF4-FFF2-40B4-BE49-F238E27FC236}">
                <a16:creationId xmlns:a16="http://schemas.microsoft.com/office/drawing/2014/main" id="{E7F46293-E33C-33C1-44CC-41541155FF8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21040" y="95001"/>
            <a:ext cx="2170960" cy="1505199"/>
          </a:xfrm>
          <a:prstGeom prst="rect">
            <a:avLst/>
          </a:prstGeom>
        </p:spPr>
      </p:pic>
      <p:pic>
        <p:nvPicPr>
          <p:cNvPr id="13" name="Grafik 12">
            <a:extLst>
              <a:ext uri="{FF2B5EF4-FFF2-40B4-BE49-F238E27FC236}">
                <a16:creationId xmlns:a16="http://schemas.microsoft.com/office/drawing/2014/main" id="{16D333EE-1BBA-2266-5D87-60E2761E0AE8}"/>
              </a:ext>
            </a:extLst>
          </p:cNvPr>
          <p:cNvPicPr>
            <a:picLocks noChangeAspect="1"/>
          </p:cNvPicPr>
          <p:nvPr userDrawn="1"/>
        </p:nvPicPr>
        <p:blipFill>
          <a:blip r:embed="rId4"/>
          <a:stretch>
            <a:fillRect/>
          </a:stretch>
        </p:blipFill>
        <p:spPr>
          <a:xfrm>
            <a:off x="8823421" y="6492875"/>
            <a:ext cx="3178958" cy="277094"/>
          </a:xfrm>
          <a:prstGeom prst="rect">
            <a:avLst/>
          </a:prstGeom>
        </p:spPr>
      </p:pic>
    </p:spTree>
    <p:extLst>
      <p:ext uri="{BB962C8B-B14F-4D97-AF65-F5344CB8AC3E}">
        <p14:creationId xmlns:p14="http://schemas.microsoft.com/office/powerpoint/2010/main" val="30055408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3E11BD-1548-BBF7-0F0A-67C481E53923}"/>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US"/>
          </a:p>
        </p:txBody>
      </p:sp>
      <p:sp>
        <p:nvSpPr>
          <p:cNvPr id="3" name="Bildplatzhalter 2">
            <a:extLst>
              <a:ext uri="{FF2B5EF4-FFF2-40B4-BE49-F238E27FC236}">
                <a16:creationId xmlns:a16="http://schemas.microsoft.com/office/drawing/2014/main" id="{8669CBD3-E392-A353-ACAD-613C9BD3005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platzhalter 3">
            <a:extLst>
              <a:ext uri="{FF2B5EF4-FFF2-40B4-BE49-F238E27FC236}">
                <a16:creationId xmlns:a16="http://schemas.microsoft.com/office/drawing/2014/main" id="{578D0634-CC41-3889-C0A4-5D049F7DB5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DF65BD5C-6A0F-6D7D-1093-332F343B9B74}"/>
              </a:ext>
            </a:extLst>
          </p:cNvPr>
          <p:cNvSpPr>
            <a:spLocks noGrp="1"/>
          </p:cNvSpPr>
          <p:nvPr>
            <p:ph type="dt" sz="half" idx="10"/>
          </p:nvPr>
        </p:nvSpPr>
        <p:spPr/>
        <p:txBody>
          <a:bodyPr/>
          <a:lstStyle/>
          <a:p>
            <a:fld id="{A3DAEE5F-9BA9-4120-B6C1-079C8525E66E}" type="datetimeFigureOut">
              <a:rPr lang="en-US" smtClean="0"/>
              <a:t>9/10/2025</a:t>
            </a:fld>
            <a:endParaRPr lang="en-US"/>
          </a:p>
        </p:txBody>
      </p:sp>
      <p:sp>
        <p:nvSpPr>
          <p:cNvPr id="6" name="Fußzeilenplatzhalter 5">
            <a:extLst>
              <a:ext uri="{FF2B5EF4-FFF2-40B4-BE49-F238E27FC236}">
                <a16:creationId xmlns:a16="http://schemas.microsoft.com/office/drawing/2014/main" id="{CB98C0F2-05FD-AFC2-EAA5-F10BFF33D887}"/>
              </a:ext>
            </a:extLst>
          </p:cNvPr>
          <p:cNvSpPr>
            <a:spLocks noGrp="1"/>
          </p:cNvSpPr>
          <p:nvPr>
            <p:ph type="ftr" sz="quarter" idx="11"/>
          </p:nvPr>
        </p:nvSpPr>
        <p:spPr/>
        <p:txBody>
          <a:bodyPr/>
          <a:lstStyle/>
          <a:p>
            <a:endParaRPr lang="en-US"/>
          </a:p>
        </p:txBody>
      </p:sp>
      <p:sp>
        <p:nvSpPr>
          <p:cNvPr id="7" name="Foliennummernplatzhalter 6">
            <a:extLst>
              <a:ext uri="{FF2B5EF4-FFF2-40B4-BE49-F238E27FC236}">
                <a16:creationId xmlns:a16="http://schemas.microsoft.com/office/drawing/2014/main" id="{DC38B190-377C-5511-57E6-DF88D7559285}"/>
              </a:ext>
            </a:extLst>
          </p:cNvPr>
          <p:cNvSpPr>
            <a:spLocks noGrp="1"/>
          </p:cNvSpPr>
          <p:nvPr>
            <p:ph type="sldNum" sz="quarter" idx="12"/>
          </p:nvPr>
        </p:nvSpPr>
        <p:spPr/>
        <p:txBody>
          <a:bodyPr/>
          <a:lstStyle/>
          <a:p>
            <a:fld id="{A68F3DF0-A19B-4FB9-B002-E9DBEA4F2AE7}" type="slidenum">
              <a:rPr lang="en-US" smtClean="0"/>
              <a:t>‹nr.›</a:t>
            </a:fld>
            <a:endParaRPr lang="en-US"/>
          </a:p>
        </p:txBody>
      </p:sp>
      <p:sp>
        <p:nvSpPr>
          <p:cNvPr id="8" name="Datumsplatzhalter 3">
            <a:extLst>
              <a:ext uri="{FF2B5EF4-FFF2-40B4-BE49-F238E27FC236}">
                <a16:creationId xmlns:a16="http://schemas.microsoft.com/office/drawing/2014/main" id="{39250450-97FD-9A23-F5AB-49412503F0B3}"/>
              </a:ext>
            </a:extLst>
          </p:cNvPr>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DAEE5F-9BA9-4120-B6C1-079C8525E66E}" type="datetimeFigureOut">
              <a:rPr lang="en-US" smtClean="0"/>
              <a:pPr/>
              <a:t>9/10/2025</a:t>
            </a:fld>
            <a:endParaRPr lang="en-US"/>
          </a:p>
        </p:txBody>
      </p:sp>
      <p:sp>
        <p:nvSpPr>
          <p:cNvPr id="9" name="Foliennummernplatzhalter 5">
            <a:extLst>
              <a:ext uri="{FF2B5EF4-FFF2-40B4-BE49-F238E27FC236}">
                <a16:creationId xmlns:a16="http://schemas.microsoft.com/office/drawing/2014/main" id="{6322BC81-AF78-1037-936F-B6D0846FCDD0}"/>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68F3DF0-A19B-4FB9-B002-E9DBEA4F2AE7}" type="slidenum">
              <a:rPr lang="en-US" smtClean="0"/>
              <a:pPr/>
              <a:t>‹nr.›</a:t>
            </a:fld>
            <a:endParaRPr lang="en-US"/>
          </a:p>
        </p:txBody>
      </p:sp>
      <p:pic>
        <p:nvPicPr>
          <p:cNvPr id="10" name="Grafik 9">
            <a:extLst>
              <a:ext uri="{FF2B5EF4-FFF2-40B4-BE49-F238E27FC236}">
                <a16:creationId xmlns:a16="http://schemas.microsoft.com/office/drawing/2014/main" id="{E5B59C2A-1FD6-C4D3-B0C0-E14F32087361}"/>
              </a:ext>
            </a:extLst>
          </p:cNvPr>
          <p:cNvPicPr>
            <a:picLocks noChangeAspect="1"/>
          </p:cNvPicPr>
          <p:nvPr userDrawn="1"/>
        </p:nvPicPr>
        <p:blipFill>
          <a:blip r:embed="rId2"/>
          <a:stretch>
            <a:fillRect/>
          </a:stretch>
        </p:blipFill>
        <p:spPr>
          <a:xfrm>
            <a:off x="0" y="6103346"/>
            <a:ext cx="13069982" cy="314862"/>
          </a:xfrm>
          <a:prstGeom prst="rect">
            <a:avLst/>
          </a:prstGeom>
        </p:spPr>
      </p:pic>
      <p:pic>
        <p:nvPicPr>
          <p:cNvPr id="12" name="Grafik 11" descr="Ein Bild, das Design enthält.&#10;&#10;KI-generierte Inhalte können fehlerhaft sein.">
            <a:extLst>
              <a:ext uri="{FF2B5EF4-FFF2-40B4-BE49-F238E27FC236}">
                <a16:creationId xmlns:a16="http://schemas.microsoft.com/office/drawing/2014/main" id="{3FB251CD-DE44-CA67-6C7D-4B1716C7594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21040" y="95001"/>
            <a:ext cx="2170960" cy="1505199"/>
          </a:xfrm>
          <a:prstGeom prst="rect">
            <a:avLst/>
          </a:prstGeom>
        </p:spPr>
      </p:pic>
      <p:pic>
        <p:nvPicPr>
          <p:cNvPr id="13" name="Grafik 12">
            <a:extLst>
              <a:ext uri="{FF2B5EF4-FFF2-40B4-BE49-F238E27FC236}">
                <a16:creationId xmlns:a16="http://schemas.microsoft.com/office/drawing/2014/main" id="{78E972F4-E606-D245-7C7D-EB14DB32DB40}"/>
              </a:ext>
            </a:extLst>
          </p:cNvPr>
          <p:cNvPicPr>
            <a:picLocks noChangeAspect="1"/>
          </p:cNvPicPr>
          <p:nvPr userDrawn="1"/>
        </p:nvPicPr>
        <p:blipFill>
          <a:blip r:embed="rId4"/>
          <a:stretch>
            <a:fillRect/>
          </a:stretch>
        </p:blipFill>
        <p:spPr>
          <a:xfrm>
            <a:off x="8823421" y="6492875"/>
            <a:ext cx="3178958" cy="277094"/>
          </a:xfrm>
          <a:prstGeom prst="rect">
            <a:avLst/>
          </a:prstGeom>
        </p:spPr>
      </p:pic>
    </p:spTree>
    <p:extLst>
      <p:ext uri="{BB962C8B-B14F-4D97-AF65-F5344CB8AC3E}">
        <p14:creationId xmlns:p14="http://schemas.microsoft.com/office/powerpoint/2010/main" val="140661591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6CB7AC-FCCF-0E22-E7AF-A31F37CC9B66}"/>
              </a:ext>
            </a:extLst>
          </p:cNvPr>
          <p:cNvSpPr>
            <a:spLocks noGrp="1"/>
          </p:cNvSpPr>
          <p:nvPr>
            <p:ph type="title"/>
          </p:nvPr>
        </p:nvSpPr>
        <p:spPr/>
        <p:txBody>
          <a:bodyPr/>
          <a:lstStyle/>
          <a:p>
            <a:r>
              <a:rPr lang="de-DE"/>
              <a:t>Mastertitelformat bearbeiten</a:t>
            </a:r>
            <a:endParaRPr lang="en-US"/>
          </a:p>
        </p:txBody>
      </p:sp>
      <p:sp>
        <p:nvSpPr>
          <p:cNvPr id="3" name="Vertikaler Textplatzhalter 2">
            <a:extLst>
              <a:ext uri="{FF2B5EF4-FFF2-40B4-BE49-F238E27FC236}">
                <a16:creationId xmlns:a16="http://schemas.microsoft.com/office/drawing/2014/main" id="{098C32C8-BE4A-92E4-38E8-C4EC607227D4}"/>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a:extLst>
              <a:ext uri="{FF2B5EF4-FFF2-40B4-BE49-F238E27FC236}">
                <a16:creationId xmlns:a16="http://schemas.microsoft.com/office/drawing/2014/main" id="{22379A22-1B05-262B-5A16-E6477760F23B}"/>
              </a:ext>
            </a:extLst>
          </p:cNvPr>
          <p:cNvSpPr>
            <a:spLocks noGrp="1"/>
          </p:cNvSpPr>
          <p:nvPr>
            <p:ph type="dt" sz="half" idx="10"/>
          </p:nvPr>
        </p:nvSpPr>
        <p:spPr/>
        <p:txBody>
          <a:bodyPr/>
          <a:lstStyle/>
          <a:p>
            <a:fld id="{A3DAEE5F-9BA9-4120-B6C1-079C8525E66E}" type="datetimeFigureOut">
              <a:rPr lang="en-US" smtClean="0"/>
              <a:t>9/10/2025</a:t>
            </a:fld>
            <a:endParaRPr lang="en-US"/>
          </a:p>
        </p:txBody>
      </p:sp>
      <p:sp>
        <p:nvSpPr>
          <p:cNvPr id="5" name="Fußzeilenplatzhalter 4">
            <a:extLst>
              <a:ext uri="{FF2B5EF4-FFF2-40B4-BE49-F238E27FC236}">
                <a16:creationId xmlns:a16="http://schemas.microsoft.com/office/drawing/2014/main" id="{3D404E6A-2F8B-7580-69E0-D0CDB9B27CB8}"/>
              </a:ext>
            </a:extLst>
          </p:cNvPr>
          <p:cNvSpPr>
            <a:spLocks noGrp="1"/>
          </p:cNvSpPr>
          <p:nvPr>
            <p:ph type="ftr" sz="quarter" idx="11"/>
          </p:nvPr>
        </p:nvSpPr>
        <p:spPr/>
        <p:txBody>
          <a:bodyPr/>
          <a:lstStyle/>
          <a:p>
            <a:endParaRPr lang="en-US"/>
          </a:p>
        </p:txBody>
      </p:sp>
      <p:sp>
        <p:nvSpPr>
          <p:cNvPr id="6" name="Foliennummernplatzhalter 5">
            <a:extLst>
              <a:ext uri="{FF2B5EF4-FFF2-40B4-BE49-F238E27FC236}">
                <a16:creationId xmlns:a16="http://schemas.microsoft.com/office/drawing/2014/main" id="{09DB4655-09E7-17B3-5EC7-C9CD442AAB9D}"/>
              </a:ext>
            </a:extLst>
          </p:cNvPr>
          <p:cNvSpPr>
            <a:spLocks noGrp="1"/>
          </p:cNvSpPr>
          <p:nvPr>
            <p:ph type="sldNum" sz="quarter" idx="12"/>
          </p:nvPr>
        </p:nvSpPr>
        <p:spPr/>
        <p:txBody>
          <a:bodyPr/>
          <a:lstStyle/>
          <a:p>
            <a:fld id="{A68F3DF0-A19B-4FB9-B002-E9DBEA4F2AE7}" type="slidenum">
              <a:rPr lang="en-US" smtClean="0"/>
              <a:t>‹nr.›</a:t>
            </a:fld>
            <a:endParaRPr lang="en-US"/>
          </a:p>
        </p:txBody>
      </p:sp>
      <p:sp>
        <p:nvSpPr>
          <p:cNvPr id="7" name="Datumsplatzhalter 3">
            <a:extLst>
              <a:ext uri="{FF2B5EF4-FFF2-40B4-BE49-F238E27FC236}">
                <a16:creationId xmlns:a16="http://schemas.microsoft.com/office/drawing/2014/main" id="{938C4549-7ADD-8A3C-EB51-BBF8F0DC8A07}"/>
              </a:ext>
            </a:extLst>
          </p:cNvPr>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DAEE5F-9BA9-4120-B6C1-079C8525E66E}" type="datetimeFigureOut">
              <a:rPr lang="en-US" smtClean="0"/>
              <a:pPr/>
              <a:t>9/10/2025</a:t>
            </a:fld>
            <a:endParaRPr lang="en-US"/>
          </a:p>
        </p:txBody>
      </p:sp>
      <p:sp>
        <p:nvSpPr>
          <p:cNvPr id="8" name="Foliennummernplatzhalter 5">
            <a:extLst>
              <a:ext uri="{FF2B5EF4-FFF2-40B4-BE49-F238E27FC236}">
                <a16:creationId xmlns:a16="http://schemas.microsoft.com/office/drawing/2014/main" id="{26424B2E-5C36-C7BE-17C1-69EDA74A44B5}"/>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68F3DF0-A19B-4FB9-B002-E9DBEA4F2AE7}" type="slidenum">
              <a:rPr lang="en-US" smtClean="0"/>
              <a:pPr/>
              <a:t>‹nr.›</a:t>
            </a:fld>
            <a:endParaRPr lang="en-US"/>
          </a:p>
        </p:txBody>
      </p:sp>
      <p:pic>
        <p:nvPicPr>
          <p:cNvPr id="9" name="Grafik 8">
            <a:extLst>
              <a:ext uri="{FF2B5EF4-FFF2-40B4-BE49-F238E27FC236}">
                <a16:creationId xmlns:a16="http://schemas.microsoft.com/office/drawing/2014/main" id="{79E9BC77-EADF-1DC3-DC82-6F4D539B14B9}"/>
              </a:ext>
            </a:extLst>
          </p:cNvPr>
          <p:cNvPicPr>
            <a:picLocks noChangeAspect="1"/>
          </p:cNvPicPr>
          <p:nvPr userDrawn="1"/>
        </p:nvPicPr>
        <p:blipFill>
          <a:blip r:embed="rId2"/>
          <a:stretch>
            <a:fillRect/>
          </a:stretch>
        </p:blipFill>
        <p:spPr>
          <a:xfrm>
            <a:off x="0" y="6103346"/>
            <a:ext cx="13069982" cy="314862"/>
          </a:xfrm>
          <a:prstGeom prst="rect">
            <a:avLst/>
          </a:prstGeom>
        </p:spPr>
      </p:pic>
      <p:pic>
        <p:nvPicPr>
          <p:cNvPr id="11" name="Grafik 10" descr="Ein Bild, das Design enthält.&#10;&#10;KI-generierte Inhalte können fehlerhaft sein.">
            <a:extLst>
              <a:ext uri="{FF2B5EF4-FFF2-40B4-BE49-F238E27FC236}">
                <a16:creationId xmlns:a16="http://schemas.microsoft.com/office/drawing/2014/main" id="{EAE6B97B-D68F-903F-9663-C9960EA5C7D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21040" y="95001"/>
            <a:ext cx="2170960" cy="1505199"/>
          </a:xfrm>
          <a:prstGeom prst="rect">
            <a:avLst/>
          </a:prstGeom>
        </p:spPr>
      </p:pic>
      <p:pic>
        <p:nvPicPr>
          <p:cNvPr id="12" name="Grafik 11">
            <a:extLst>
              <a:ext uri="{FF2B5EF4-FFF2-40B4-BE49-F238E27FC236}">
                <a16:creationId xmlns:a16="http://schemas.microsoft.com/office/drawing/2014/main" id="{C4131B6C-BE12-8287-CCB1-36509E8C7E5C}"/>
              </a:ext>
            </a:extLst>
          </p:cNvPr>
          <p:cNvPicPr>
            <a:picLocks noChangeAspect="1"/>
          </p:cNvPicPr>
          <p:nvPr userDrawn="1"/>
        </p:nvPicPr>
        <p:blipFill>
          <a:blip r:embed="rId4"/>
          <a:stretch>
            <a:fillRect/>
          </a:stretch>
        </p:blipFill>
        <p:spPr>
          <a:xfrm>
            <a:off x="8823421" y="6492875"/>
            <a:ext cx="3178958" cy="277094"/>
          </a:xfrm>
          <a:prstGeom prst="rect">
            <a:avLst/>
          </a:prstGeom>
        </p:spPr>
      </p:pic>
    </p:spTree>
    <p:extLst>
      <p:ext uri="{BB962C8B-B14F-4D97-AF65-F5344CB8AC3E}">
        <p14:creationId xmlns:p14="http://schemas.microsoft.com/office/powerpoint/2010/main" val="213183354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29B1811F-7A9C-BE56-FBB0-A978842509A3}"/>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en-US"/>
          </a:p>
        </p:txBody>
      </p:sp>
      <p:sp>
        <p:nvSpPr>
          <p:cNvPr id="3" name="Vertikaler Textplatzhalter 2">
            <a:extLst>
              <a:ext uri="{FF2B5EF4-FFF2-40B4-BE49-F238E27FC236}">
                <a16:creationId xmlns:a16="http://schemas.microsoft.com/office/drawing/2014/main" id="{32131DFD-CC19-3629-E547-AA079B240AF6}"/>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a:extLst>
              <a:ext uri="{FF2B5EF4-FFF2-40B4-BE49-F238E27FC236}">
                <a16:creationId xmlns:a16="http://schemas.microsoft.com/office/drawing/2014/main" id="{F81ADABB-D9AF-52FE-4EFF-F68BE989CF24}"/>
              </a:ext>
            </a:extLst>
          </p:cNvPr>
          <p:cNvSpPr>
            <a:spLocks noGrp="1"/>
          </p:cNvSpPr>
          <p:nvPr>
            <p:ph type="dt" sz="half" idx="10"/>
          </p:nvPr>
        </p:nvSpPr>
        <p:spPr/>
        <p:txBody>
          <a:bodyPr/>
          <a:lstStyle/>
          <a:p>
            <a:fld id="{A3DAEE5F-9BA9-4120-B6C1-079C8525E66E}" type="datetimeFigureOut">
              <a:rPr lang="en-US" smtClean="0"/>
              <a:t>9/10/2025</a:t>
            </a:fld>
            <a:endParaRPr lang="en-US"/>
          </a:p>
        </p:txBody>
      </p:sp>
      <p:sp>
        <p:nvSpPr>
          <p:cNvPr id="5" name="Fußzeilenplatzhalter 4">
            <a:extLst>
              <a:ext uri="{FF2B5EF4-FFF2-40B4-BE49-F238E27FC236}">
                <a16:creationId xmlns:a16="http://schemas.microsoft.com/office/drawing/2014/main" id="{766BF216-E6DE-8BC6-2B0D-CAA9A83F859B}"/>
              </a:ext>
            </a:extLst>
          </p:cNvPr>
          <p:cNvSpPr>
            <a:spLocks noGrp="1"/>
          </p:cNvSpPr>
          <p:nvPr>
            <p:ph type="ftr" sz="quarter" idx="11"/>
          </p:nvPr>
        </p:nvSpPr>
        <p:spPr/>
        <p:txBody>
          <a:bodyPr/>
          <a:lstStyle/>
          <a:p>
            <a:endParaRPr lang="en-US"/>
          </a:p>
        </p:txBody>
      </p:sp>
      <p:sp>
        <p:nvSpPr>
          <p:cNvPr id="6" name="Foliennummernplatzhalter 5">
            <a:extLst>
              <a:ext uri="{FF2B5EF4-FFF2-40B4-BE49-F238E27FC236}">
                <a16:creationId xmlns:a16="http://schemas.microsoft.com/office/drawing/2014/main" id="{53A385F2-FA1D-05A7-4A40-1A99024E373F}"/>
              </a:ext>
            </a:extLst>
          </p:cNvPr>
          <p:cNvSpPr>
            <a:spLocks noGrp="1"/>
          </p:cNvSpPr>
          <p:nvPr>
            <p:ph type="sldNum" sz="quarter" idx="12"/>
          </p:nvPr>
        </p:nvSpPr>
        <p:spPr/>
        <p:txBody>
          <a:bodyPr/>
          <a:lstStyle/>
          <a:p>
            <a:fld id="{A68F3DF0-A19B-4FB9-B002-E9DBEA4F2AE7}" type="slidenum">
              <a:rPr lang="en-US" smtClean="0"/>
              <a:t>‹nr.›</a:t>
            </a:fld>
            <a:endParaRPr lang="en-US"/>
          </a:p>
        </p:txBody>
      </p:sp>
      <p:sp>
        <p:nvSpPr>
          <p:cNvPr id="7" name="Datumsplatzhalter 3">
            <a:extLst>
              <a:ext uri="{FF2B5EF4-FFF2-40B4-BE49-F238E27FC236}">
                <a16:creationId xmlns:a16="http://schemas.microsoft.com/office/drawing/2014/main" id="{747A686F-EE4A-17D9-92D8-4EA99FDC1FFA}"/>
              </a:ext>
            </a:extLst>
          </p:cNvPr>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DAEE5F-9BA9-4120-B6C1-079C8525E66E}" type="datetimeFigureOut">
              <a:rPr lang="en-US" smtClean="0"/>
              <a:pPr/>
              <a:t>9/10/2025</a:t>
            </a:fld>
            <a:endParaRPr lang="en-US"/>
          </a:p>
        </p:txBody>
      </p:sp>
      <p:sp>
        <p:nvSpPr>
          <p:cNvPr id="8" name="Foliennummernplatzhalter 5">
            <a:extLst>
              <a:ext uri="{FF2B5EF4-FFF2-40B4-BE49-F238E27FC236}">
                <a16:creationId xmlns:a16="http://schemas.microsoft.com/office/drawing/2014/main" id="{5F213188-679B-ECCA-1BEA-D787C6A306D6}"/>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68F3DF0-A19B-4FB9-B002-E9DBEA4F2AE7}" type="slidenum">
              <a:rPr lang="en-US" smtClean="0"/>
              <a:pPr/>
              <a:t>‹nr.›</a:t>
            </a:fld>
            <a:endParaRPr lang="en-US"/>
          </a:p>
        </p:txBody>
      </p:sp>
      <p:pic>
        <p:nvPicPr>
          <p:cNvPr id="9" name="Grafik 8">
            <a:extLst>
              <a:ext uri="{FF2B5EF4-FFF2-40B4-BE49-F238E27FC236}">
                <a16:creationId xmlns:a16="http://schemas.microsoft.com/office/drawing/2014/main" id="{536C1BAE-46FA-6A07-6DEC-CA24939E54AB}"/>
              </a:ext>
            </a:extLst>
          </p:cNvPr>
          <p:cNvPicPr>
            <a:picLocks noChangeAspect="1"/>
          </p:cNvPicPr>
          <p:nvPr userDrawn="1"/>
        </p:nvPicPr>
        <p:blipFill>
          <a:blip r:embed="rId2"/>
          <a:stretch>
            <a:fillRect/>
          </a:stretch>
        </p:blipFill>
        <p:spPr>
          <a:xfrm>
            <a:off x="0" y="6103346"/>
            <a:ext cx="13069982" cy="314862"/>
          </a:xfrm>
          <a:prstGeom prst="rect">
            <a:avLst/>
          </a:prstGeom>
        </p:spPr>
      </p:pic>
      <p:pic>
        <p:nvPicPr>
          <p:cNvPr id="11" name="Grafik 10" descr="Ein Bild, das Design enthält.&#10;&#10;KI-generierte Inhalte können fehlerhaft sein.">
            <a:extLst>
              <a:ext uri="{FF2B5EF4-FFF2-40B4-BE49-F238E27FC236}">
                <a16:creationId xmlns:a16="http://schemas.microsoft.com/office/drawing/2014/main" id="{57D54506-E0AE-8859-BB75-90A5F737454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21040" y="95001"/>
            <a:ext cx="2170960" cy="1505199"/>
          </a:xfrm>
          <a:prstGeom prst="rect">
            <a:avLst/>
          </a:prstGeom>
        </p:spPr>
      </p:pic>
      <p:pic>
        <p:nvPicPr>
          <p:cNvPr id="12" name="Grafik 11">
            <a:extLst>
              <a:ext uri="{FF2B5EF4-FFF2-40B4-BE49-F238E27FC236}">
                <a16:creationId xmlns:a16="http://schemas.microsoft.com/office/drawing/2014/main" id="{3EBF17B7-08D6-A782-BEB8-639BA564AEFC}"/>
              </a:ext>
            </a:extLst>
          </p:cNvPr>
          <p:cNvPicPr>
            <a:picLocks noChangeAspect="1"/>
          </p:cNvPicPr>
          <p:nvPr userDrawn="1"/>
        </p:nvPicPr>
        <p:blipFill>
          <a:blip r:embed="rId4"/>
          <a:stretch>
            <a:fillRect/>
          </a:stretch>
        </p:blipFill>
        <p:spPr>
          <a:xfrm>
            <a:off x="8823421" y="6492875"/>
            <a:ext cx="3178958" cy="277094"/>
          </a:xfrm>
          <a:prstGeom prst="rect">
            <a:avLst/>
          </a:prstGeom>
        </p:spPr>
      </p:pic>
    </p:spTree>
    <p:extLst>
      <p:ext uri="{BB962C8B-B14F-4D97-AF65-F5344CB8AC3E}">
        <p14:creationId xmlns:p14="http://schemas.microsoft.com/office/powerpoint/2010/main" val="251453225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콘텐츠 2개">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065230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제목 슬라이드">
    <p:spTree>
      <p:nvGrpSpPr>
        <p:cNvPr id="1" name=""/>
        <p:cNvGrpSpPr/>
        <p:nvPr/>
      </p:nvGrpSpPr>
      <p:grpSpPr>
        <a:xfrm>
          <a:off x="0" y="0"/>
          <a:ext cx="0" cy="0"/>
          <a:chOff x="0" y="0"/>
          <a:chExt cx="0" cy="0"/>
        </a:xfrm>
      </p:grpSpPr>
      <p:sp>
        <p:nvSpPr>
          <p:cNvPr id="4" name="날짜 개체 틀 3"/>
          <p:cNvSpPr>
            <a:spLocks noGrp="1"/>
          </p:cNvSpPr>
          <p:nvPr>
            <p:ph type="dt" sz="half" idx="10"/>
          </p:nvPr>
        </p:nvSpPr>
        <p:spPr>
          <a:xfrm>
            <a:off x="838200" y="6356350"/>
            <a:ext cx="2743200" cy="365125"/>
          </a:xfrm>
          <a:prstGeom prst="rect">
            <a:avLst/>
          </a:prstGeom>
        </p:spPr>
        <p:txBody>
          <a:bodyPr/>
          <a:lstStyle>
            <a:lvl1pPr>
              <a:defRPr sz="1000">
                <a:solidFill>
                  <a:schemeClr val="bg1"/>
                </a:solidFill>
                <a:latin typeface="Arial" panose="020B0604020202020204" pitchFamily="34" charset="0"/>
                <a:cs typeface="Arial" panose="020B0604020202020204" pitchFamily="34" charset="0"/>
              </a:defRPr>
            </a:lvl1pPr>
          </a:lstStyle>
          <a:p>
            <a:fld id="{92AD9662-E0FE-4BAF-970E-6DE8707C5ED7}" type="datetimeFigureOut">
              <a:rPr lang="ko-KR" altLang="en-US" smtClean="0"/>
              <a:pPr/>
              <a:t>2025-09-10</a:t>
            </a:fld>
            <a:endParaRPr lang="ko-KR" altLang="en-US"/>
          </a:p>
        </p:txBody>
      </p:sp>
      <p:sp>
        <p:nvSpPr>
          <p:cNvPr id="5" name="바닥글 개체 틀 4"/>
          <p:cNvSpPr>
            <a:spLocks noGrp="1"/>
          </p:cNvSpPr>
          <p:nvPr>
            <p:ph type="ftr" sz="quarter" idx="11"/>
          </p:nvPr>
        </p:nvSpPr>
        <p:spPr>
          <a:xfrm>
            <a:off x="4038600" y="6356350"/>
            <a:ext cx="4114800" cy="365125"/>
          </a:xfrm>
          <a:prstGeom prst="rect">
            <a:avLst/>
          </a:prstGeom>
        </p:spPr>
        <p:txBody>
          <a:bodyPr/>
          <a:lstStyle>
            <a:lvl1pPr>
              <a:defRPr sz="1000">
                <a:solidFill>
                  <a:schemeClr val="bg1"/>
                </a:solidFill>
                <a:latin typeface="Arial" panose="020B0604020202020204" pitchFamily="34" charset="0"/>
                <a:cs typeface="Arial" panose="020B0604020202020204" pitchFamily="34" charset="0"/>
              </a:defRPr>
            </a:lvl1pPr>
          </a:lstStyle>
          <a:p>
            <a:endParaRPr lang="ko-KR" altLang="en-US"/>
          </a:p>
        </p:txBody>
      </p:sp>
      <p:sp>
        <p:nvSpPr>
          <p:cNvPr id="6" name="슬라이드 번호 개체 틀 5"/>
          <p:cNvSpPr>
            <a:spLocks noGrp="1"/>
          </p:cNvSpPr>
          <p:nvPr>
            <p:ph type="sldNum" sz="quarter" idx="12"/>
          </p:nvPr>
        </p:nvSpPr>
        <p:spPr>
          <a:xfrm>
            <a:off x="8610600" y="6356350"/>
            <a:ext cx="2743200" cy="365125"/>
          </a:xfrm>
          <a:prstGeom prst="rect">
            <a:avLst/>
          </a:prstGeom>
        </p:spPr>
        <p:txBody>
          <a:bodyPr/>
          <a:lstStyle>
            <a:lvl1pPr>
              <a:defRPr sz="1000">
                <a:solidFill>
                  <a:schemeClr val="bg1"/>
                </a:solidFill>
                <a:latin typeface="Arial" panose="020B0604020202020204" pitchFamily="34" charset="0"/>
                <a:cs typeface="Arial" panose="020B0604020202020204" pitchFamily="34" charset="0"/>
              </a:defRPr>
            </a:lvl1pPr>
          </a:lstStyle>
          <a:p>
            <a:fld id="{1E3C13A2-49B3-4328-8EFB-DCD0C44A5BA4}" type="slidenum">
              <a:rPr lang="ko-KR" altLang="en-US" smtClean="0"/>
              <a:pPr/>
              <a:t>‹nr.›</a:t>
            </a:fld>
            <a:endParaRPr lang="ko-KR" altLang="en-US"/>
          </a:p>
        </p:txBody>
      </p:sp>
    </p:spTree>
    <p:extLst>
      <p:ext uri="{BB962C8B-B14F-4D97-AF65-F5344CB8AC3E}">
        <p14:creationId xmlns:p14="http://schemas.microsoft.com/office/powerpoint/2010/main" val="30520447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C983E-8905-4086-9C04-3A7A6DD72C92}"/>
              </a:ext>
            </a:extLst>
          </p:cNvPr>
          <p:cNvSpPr>
            <a:spLocks noGrp="1"/>
          </p:cNvSpPr>
          <p:nvPr>
            <p:ph type="title"/>
          </p:nvPr>
        </p:nvSpPr>
        <p:spPr>
          <a:xfrm>
            <a:off x="486000" y="1044388"/>
            <a:ext cx="9000000" cy="1618131"/>
          </a:xfrm>
        </p:spPr>
        <p:txBody>
          <a:bodyPr>
            <a:normAutofit/>
          </a:bodyPr>
          <a:lstStyle>
            <a:lvl1pPr>
              <a:lnSpc>
                <a:spcPct val="100000"/>
              </a:lnSpc>
              <a:defRPr sz="4800" spc="-200" baseline="0"/>
            </a:lvl1pPr>
          </a:lstStyle>
          <a:p>
            <a:r>
              <a:rPr lang="es-ES"/>
              <a:t>Haga clic para modificar el estilo de título del patrón</a:t>
            </a:r>
            <a:endParaRPr lang="en-GB"/>
          </a:p>
        </p:txBody>
      </p:sp>
      <p:sp>
        <p:nvSpPr>
          <p:cNvPr id="3" name="Content Placeholder 2">
            <a:extLst>
              <a:ext uri="{FF2B5EF4-FFF2-40B4-BE49-F238E27FC236}">
                <a16:creationId xmlns:a16="http://schemas.microsoft.com/office/drawing/2014/main" id="{D94292BC-BF04-4ABA-9A29-166310776404}"/>
              </a:ext>
            </a:extLst>
          </p:cNvPr>
          <p:cNvSpPr>
            <a:spLocks noGrp="1"/>
          </p:cNvSpPr>
          <p:nvPr>
            <p:ph idx="1"/>
          </p:nvPr>
        </p:nvSpPr>
        <p:spPr>
          <a:xfrm>
            <a:off x="485998" y="2949388"/>
            <a:ext cx="5610002" cy="3473637"/>
          </a:xfrm>
        </p:spPr>
        <p:txBody>
          <a:bodyPr/>
          <a:lstStyle>
            <a:lvl1pPr marL="180000" indent="-180000">
              <a:defRPr sz="2200"/>
            </a:lvl1pPr>
            <a:lvl2pPr marL="360000" indent="-180000">
              <a:defRPr sz="2200"/>
            </a:lvl2pPr>
            <a:lvl3pPr marL="540000" indent="-180000">
              <a:defRPr sz="2200"/>
            </a:lvl3pPr>
            <a:lvl4pPr marL="684000">
              <a:defRPr sz="1800"/>
            </a:lvl4pPr>
            <a:lvl5pPr marL="828000">
              <a:defRPr sz="18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Date Placeholder 3">
            <a:extLst>
              <a:ext uri="{FF2B5EF4-FFF2-40B4-BE49-F238E27FC236}">
                <a16:creationId xmlns:a16="http://schemas.microsoft.com/office/drawing/2014/main" id="{B9B7764A-1EBE-464D-AE06-F15E116BDD67}"/>
              </a:ext>
            </a:extLst>
          </p:cNvPr>
          <p:cNvSpPr>
            <a:spLocks noGrp="1"/>
          </p:cNvSpPr>
          <p:nvPr>
            <p:ph type="dt" sz="half" idx="10"/>
          </p:nvPr>
        </p:nvSpPr>
        <p:spPr/>
        <p:txBody>
          <a:bodyPr/>
          <a:lstStyle/>
          <a:p>
            <a:fld id="{7C71358D-1311-42E9-9546-406CFD2E75F9}" type="datetime1">
              <a:rPr lang="en-GB" smtClean="0"/>
              <a:t>10/09/2025</a:t>
            </a:fld>
            <a:endParaRPr lang="en-GB"/>
          </a:p>
        </p:txBody>
      </p:sp>
      <p:sp>
        <p:nvSpPr>
          <p:cNvPr id="5" name="Footer Placeholder 4">
            <a:extLst>
              <a:ext uri="{FF2B5EF4-FFF2-40B4-BE49-F238E27FC236}">
                <a16:creationId xmlns:a16="http://schemas.microsoft.com/office/drawing/2014/main" id="{FACB4373-04AE-42F6-95E7-3F19BAB2842B}"/>
              </a:ext>
            </a:extLst>
          </p:cNvPr>
          <p:cNvSpPr>
            <a:spLocks noGrp="1"/>
          </p:cNvSpPr>
          <p:nvPr>
            <p:ph type="ftr" sz="quarter" idx="11"/>
          </p:nvPr>
        </p:nvSpPr>
        <p:spPr/>
        <p:txBody>
          <a:bodyPr/>
          <a:lstStyle/>
          <a:p>
            <a:r>
              <a:rPr lang="en-GB"/>
              <a:t>Presentation Title [&gt; Insert &gt; Header &amp; Footer]</a:t>
            </a:r>
          </a:p>
        </p:txBody>
      </p:sp>
      <p:sp>
        <p:nvSpPr>
          <p:cNvPr id="6" name="Slide Number Placeholder 5">
            <a:extLst>
              <a:ext uri="{FF2B5EF4-FFF2-40B4-BE49-F238E27FC236}">
                <a16:creationId xmlns:a16="http://schemas.microsoft.com/office/drawing/2014/main" id="{D61BBDCB-19D1-4C74-973D-C7C00F7DC1FA}"/>
              </a:ext>
            </a:extLst>
          </p:cNvPr>
          <p:cNvSpPr>
            <a:spLocks noGrp="1"/>
          </p:cNvSpPr>
          <p:nvPr>
            <p:ph type="sldNum" sz="quarter" idx="12"/>
          </p:nvPr>
        </p:nvSpPr>
        <p:spPr/>
        <p:txBody>
          <a:bodyPr/>
          <a:lstStyle/>
          <a:p>
            <a:fld id="{155B9355-708D-4343-BC9C-71954B402FF6}" type="slidenum">
              <a:rPr lang="en-GB" smtClean="0"/>
              <a:t>‹nr.›</a:t>
            </a:fld>
            <a:endParaRPr lang="en-GB"/>
          </a:p>
        </p:txBody>
      </p:sp>
    </p:spTree>
    <p:extLst>
      <p:ext uri="{BB962C8B-B14F-4D97-AF65-F5344CB8AC3E}">
        <p14:creationId xmlns:p14="http://schemas.microsoft.com/office/powerpoint/2010/main" val="10160270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9B7764A-1EBE-464D-AE06-F15E116BDD67}"/>
              </a:ext>
            </a:extLst>
          </p:cNvPr>
          <p:cNvSpPr>
            <a:spLocks noGrp="1"/>
          </p:cNvSpPr>
          <p:nvPr>
            <p:ph type="dt" sz="half" idx="10"/>
          </p:nvPr>
        </p:nvSpPr>
        <p:spPr/>
        <p:txBody>
          <a:bodyPr/>
          <a:lstStyle/>
          <a:p>
            <a:fld id="{107EDC23-9C87-4B29-B56C-1C10BD2032F0}" type="datetime1">
              <a:rPr lang="en-GB" smtClean="0"/>
              <a:t>10/09/2025</a:t>
            </a:fld>
            <a:endParaRPr lang="en-GB"/>
          </a:p>
        </p:txBody>
      </p:sp>
      <p:sp>
        <p:nvSpPr>
          <p:cNvPr id="5" name="Footer Placeholder 4">
            <a:extLst>
              <a:ext uri="{FF2B5EF4-FFF2-40B4-BE49-F238E27FC236}">
                <a16:creationId xmlns:a16="http://schemas.microsoft.com/office/drawing/2014/main" id="{FACB4373-04AE-42F6-95E7-3F19BAB2842B}"/>
              </a:ext>
            </a:extLst>
          </p:cNvPr>
          <p:cNvSpPr>
            <a:spLocks noGrp="1"/>
          </p:cNvSpPr>
          <p:nvPr>
            <p:ph type="ftr" sz="quarter" idx="11"/>
          </p:nvPr>
        </p:nvSpPr>
        <p:spPr/>
        <p:txBody>
          <a:bodyPr/>
          <a:lstStyle/>
          <a:p>
            <a:r>
              <a:rPr lang="en-GB"/>
              <a:t>Presentation Title [&gt; Insert &gt; Header &amp; Footer]</a:t>
            </a:r>
          </a:p>
        </p:txBody>
      </p:sp>
      <p:sp>
        <p:nvSpPr>
          <p:cNvPr id="6" name="Slide Number Placeholder 5">
            <a:extLst>
              <a:ext uri="{FF2B5EF4-FFF2-40B4-BE49-F238E27FC236}">
                <a16:creationId xmlns:a16="http://schemas.microsoft.com/office/drawing/2014/main" id="{D61BBDCB-19D1-4C74-973D-C7C00F7DC1FA}"/>
              </a:ext>
            </a:extLst>
          </p:cNvPr>
          <p:cNvSpPr>
            <a:spLocks noGrp="1"/>
          </p:cNvSpPr>
          <p:nvPr>
            <p:ph type="sldNum" sz="quarter" idx="12"/>
          </p:nvPr>
        </p:nvSpPr>
        <p:spPr/>
        <p:txBody>
          <a:bodyPr/>
          <a:lstStyle/>
          <a:p>
            <a:fld id="{155B9355-708D-4343-BC9C-71954B402FF6}" type="slidenum">
              <a:rPr lang="en-GB" smtClean="0"/>
              <a:t>‹nr.›</a:t>
            </a:fld>
            <a:endParaRPr lang="en-GB"/>
          </a:p>
        </p:txBody>
      </p:sp>
      <p:sp>
        <p:nvSpPr>
          <p:cNvPr id="7" name="Content Placeholder 2">
            <a:extLst>
              <a:ext uri="{FF2B5EF4-FFF2-40B4-BE49-F238E27FC236}">
                <a16:creationId xmlns:a16="http://schemas.microsoft.com/office/drawing/2014/main" id="{E7F8CA34-135B-42C6-BB5C-67502C691CAC}"/>
              </a:ext>
            </a:extLst>
          </p:cNvPr>
          <p:cNvSpPr>
            <a:spLocks noGrp="1"/>
          </p:cNvSpPr>
          <p:nvPr>
            <p:ph sz="half" idx="13"/>
          </p:nvPr>
        </p:nvSpPr>
        <p:spPr>
          <a:xfrm>
            <a:off x="486000" y="2966400"/>
            <a:ext cx="5166000" cy="34668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9" name="Content Placeholder 2">
            <a:extLst>
              <a:ext uri="{FF2B5EF4-FFF2-40B4-BE49-F238E27FC236}">
                <a16:creationId xmlns:a16="http://schemas.microsoft.com/office/drawing/2014/main" id="{79172484-1016-4C9E-A0B6-6997253F0B8D}"/>
              </a:ext>
            </a:extLst>
          </p:cNvPr>
          <p:cNvSpPr>
            <a:spLocks noGrp="1"/>
          </p:cNvSpPr>
          <p:nvPr>
            <p:ph sz="half" idx="14"/>
          </p:nvPr>
        </p:nvSpPr>
        <p:spPr>
          <a:xfrm>
            <a:off x="6096000" y="2966400"/>
            <a:ext cx="5166000" cy="34668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11" name="Text Placeholder 10">
            <a:extLst>
              <a:ext uri="{FF2B5EF4-FFF2-40B4-BE49-F238E27FC236}">
                <a16:creationId xmlns:a16="http://schemas.microsoft.com/office/drawing/2014/main" id="{7F2340A0-7197-46DE-A0A2-D8F8F1D00F2A}"/>
              </a:ext>
            </a:extLst>
          </p:cNvPr>
          <p:cNvSpPr>
            <a:spLocks noGrp="1"/>
          </p:cNvSpPr>
          <p:nvPr>
            <p:ph type="body" sz="quarter" idx="15" hasCustomPrompt="1"/>
          </p:nvPr>
        </p:nvSpPr>
        <p:spPr>
          <a:xfrm>
            <a:off x="6096000" y="1349375"/>
            <a:ext cx="5165725" cy="1314450"/>
          </a:xfrm>
        </p:spPr>
        <p:txBody>
          <a:bodyPr>
            <a:normAutofit/>
          </a:bodyPr>
          <a:lstStyle>
            <a:lvl1pPr marL="0" indent="0">
              <a:lnSpc>
                <a:spcPct val="100000"/>
              </a:lnSpc>
              <a:buNone/>
              <a:defRPr sz="3000" spc="-100" baseline="0"/>
            </a:lvl1pPr>
            <a:lvl2pPr marL="144000" indent="0">
              <a:buNone/>
              <a:defRPr/>
            </a:lvl2pPr>
            <a:lvl3pPr marL="288000" indent="0">
              <a:buNone/>
              <a:defRPr/>
            </a:lvl3pPr>
            <a:lvl4pPr marL="432000" indent="0">
              <a:buNone/>
              <a:defRPr/>
            </a:lvl4pPr>
            <a:lvl5pPr marL="576000" indent="0">
              <a:buNone/>
              <a:defRPr/>
            </a:lvl5pPr>
          </a:lstStyle>
          <a:p>
            <a:pPr lvl="0"/>
            <a:r>
              <a:rPr lang="en-US"/>
              <a:t>Click to edit text styles</a:t>
            </a:r>
          </a:p>
        </p:txBody>
      </p:sp>
      <p:sp>
        <p:nvSpPr>
          <p:cNvPr id="12" name="Text Placeholder 10">
            <a:extLst>
              <a:ext uri="{FF2B5EF4-FFF2-40B4-BE49-F238E27FC236}">
                <a16:creationId xmlns:a16="http://schemas.microsoft.com/office/drawing/2014/main" id="{E2086938-D795-42D9-8879-C81EC458BBD9}"/>
              </a:ext>
            </a:extLst>
          </p:cNvPr>
          <p:cNvSpPr>
            <a:spLocks noGrp="1"/>
          </p:cNvSpPr>
          <p:nvPr>
            <p:ph type="body" sz="quarter" idx="16" hasCustomPrompt="1"/>
          </p:nvPr>
        </p:nvSpPr>
        <p:spPr>
          <a:xfrm>
            <a:off x="484802" y="1349375"/>
            <a:ext cx="5165725" cy="1314450"/>
          </a:xfrm>
        </p:spPr>
        <p:txBody>
          <a:bodyPr>
            <a:normAutofit/>
          </a:bodyPr>
          <a:lstStyle>
            <a:lvl1pPr marL="0" indent="0">
              <a:lnSpc>
                <a:spcPct val="100000"/>
              </a:lnSpc>
              <a:buNone/>
              <a:defRPr sz="3000" spc="-100" baseline="0"/>
            </a:lvl1pPr>
            <a:lvl2pPr marL="144000" indent="0">
              <a:buNone/>
              <a:defRPr/>
            </a:lvl2pPr>
            <a:lvl3pPr marL="288000" indent="0">
              <a:buNone/>
              <a:defRPr/>
            </a:lvl3pPr>
            <a:lvl4pPr marL="432000" indent="0">
              <a:buNone/>
              <a:defRPr/>
            </a:lvl4pPr>
            <a:lvl5pPr marL="576000" indent="0">
              <a:buNone/>
              <a:defRPr/>
            </a:lvl5pPr>
          </a:lstStyle>
          <a:p>
            <a:pPr lvl="0"/>
            <a:r>
              <a:rPr lang="en-US"/>
              <a:t>Click to edit text styles</a:t>
            </a:r>
          </a:p>
        </p:txBody>
      </p:sp>
    </p:spTree>
    <p:extLst>
      <p:ext uri="{BB962C8B-B14F-4D97-AF65-F5344CB8AC3E}">
        <p14:creationId xmlns:p14="http://schemas.microsoft.com/office/powerpoint/2010/main" val="30114502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Three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9B7764A-1EBE-464D-AE06-F15E116BDD67}"/>
              </a:ext>
            </a:extLst>
          </p:cNvPr>
          <p:cNvSpPr>
            <a:spLocks noGrp="1"/>
          </p:cNvSpPr>
          <p:nvPr>
            <p:ph type="dt" sz="half" idx="10"/>
          </p:nvPr>
        </p:nvSpPr>
        <p:spPr/>
        <p:txBody>
          <a:bodyPr/>
          <a:lstStyle/>
          <a:p>
            <a:fld id="{03A9F3C5-61E9-4185-9E12-B40A5053DB06}" type="datetime1">
              <a:rPr lang="en-GB" smtClean="0"/>
              <a:t>10/09/2025</a:t>
            </a:fld>
            <a:endParaRPr lang="en-GB"/>
          </a:p>
        </p:txBody>
      </p:sp>
      <p:sp>
        <p:nvSpPr>
          <p:cNvPr id="5" name="Footer Placeholder 4">
            <a:extLst>
              <a:ext uri="{FF2B5EF4-FFF2-40B4-BE49-F238E27FC236}">
                <a16:creationId xmlns:a16="http://schemas.microsoft.com/office/drawing/2014/main" id="{FACB4373-04AE-42F6-95E7-3F19BAB2842B}"/>
              </a:ext>
            </a:extLst>
          </p:cNvPr>
          <p:cNvSpPr>
            <a:spLocks noGrp="1"/>
          </p:cNvSpPr>
          <p:nvPr>
            <p:ph type="ftr" sz="quarter" idx="11"/>
          </p:nvPr>
        </p:nvSpPr>
        <p:spPr/>
        <p:txBody>
          <a:bodyPr/>
          <a:lstStyle/>
          <a:p>
            <a:r>
              <a:rPr lang="en-GB"/>
              <a:t>Presentation Title [&gt; Insert &gt; Header &amp; Footer]</a:t>
            </a:r>
          </a:p>
        </p:txBody>
      </p:sp>
      <p:sp>
        <p:nvSpPr>
          <p:cNvPr id="6" name="Slide Number Placeholder 5">
            <a:extLst>
              <a:ext uri="{FF2B5EF4-FFF2-40B4-BE49-F238E27FC236}">
                <a16:creationId xmlns:a16="http://schemas.microsoft.com/office/drawing/2014/main" id="{D61BBDCB-19D1-4C74-973D-C7C00F7DC1FA}"/>
              </a:ext>
            </a:extLst>
          </p:cNvPr>
          <p:cNvSpPr>
            <a:spLocks noGrp="1"/>
          </p:cNvSpPr>
          <p:nvPr>
            <p:ph type="sldNum" sz="quarter" idx="12"/>
          </p:nvPr>
        </p:nvSpPr>
        <p:spPr/>
        <p:txBody>
          <a:bodyPr/>
          <a:lstStyle/>
          <a:p>
            <a:fld id="{155B9355-708D-4343-BC9C-71954B402FF6}" type="slidenum">
              <a:rPr lang="en-GB" smtClean="0"/>
              <a:t>‹nr.›</a:t>
            </a:fld>
            <a:endParaRPr lang="en-GB"/>
          </a:p>
        </p:txBody>
      </p:sp>
      <p:sp>
        <p:nvSpPr>
          <p:cNvPr id="7" name="Content Placeholder 2">
            <a:extLst>
              <a:ext uri="{FF2B5EF4-FFF2-40B4-BE49-F238E27FC236}">
                <a16:creationId xmlns:a16="http://schemas.microsoft.com/office/drawing/2014/main" id="{E7F8CA34-135B-42C6-BB5C-67502C691CAC}"/>
              </a:ext>
            </a:extLst>
          </p:cNvPr>
          <p:cNvSpPr>
            <a:spLocks noGrp="1"/>
          </p:cNvSpPr>
          <p:nvPr>
            <p:ph sz="half" idx="13"/>
          </p:nvPr>
        </p:nvSpPr>
        <p:spPr>
          <a:xfrm>
            <a:off x="485999" y="2966400"/>
            <a:ext cx="3060000" cy="34668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9" name="Content Placeholder 2">
            <a:extLst>
              <a:ext uri="{FF2B5EF4-FFF2-40B4-BE49-F238E27FC236}">
                <a16:creationId xmlns:a16="http://schemas.microsoft.com/office/drawing/2014/main" id="{79172484-1016-4C9E-A0B6-6997253F0B8D}"/>
              </a:ext>
            </a:extLst>
          </p:cNvPr>
          <p:cNvSpPr>
            <a:spLocks noGrp="1"/>
          </p:cNvSpPr>
          <p:nvPr>
            <p:ph sz="half" idx="14"/>
          </p:nvPr>
        </p:nvSpPr>
        <p:spPr>
          <a:xfrm>
            <a:off x="4271682" y="2966400"/>
            <a:ext cx="3060000" cy="34668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11" name="Text Placeholder 10">
            <a:extLst>
              <a:ext uri="{FF2B5EF4-FFF2-40B4-BE49-F238E27FC236}">
                <a16:creationId xmlns:a16="http://schemas.microsoft.com/office/drawing/2014/main" id="{7F2340A0-7197-46DE-A0A2-D8F8F1D00F2A}"/>
              </a:ext>
            </a:extLst>
          </p:cNvPr>
          <p:cNvSpPr>
            <a:spLocks noGrp="1"/>
          </p:cNvSpPr>
          <p:nvPr>
            <p:ph type="body" sz="quarter" idx="15" hasCustomPrompt="1"/>
          </p:nvPr>
        </p:nvSpPr>
        <p:spPr>
          <a:xfrm>
            <a:off x="4271683" y="1349375"/>
            <a:ext cx="3060000" cy="1314450"/>
          </a:xfrm>
        </p:spPr>
        <p:txBody>
          <a:bodyPr>
            <a:normAutofit/>
          </a:bodyPr>
          <a:lstStyle>
            <a:lvl1pPr marL="0" indent="0">
              <a:lnSpc>
                <a:spcPct val="100000"/>
              </a:lnSpc>
              <a:buNone/>
              <a:defRPr sz="3000" spc="-100" baseline="0"/>
            </a:lvl1pPr>
            <a:lvl2pPr marL="144000" indent="0">
              <a:buNone/>
              <a:defRPr/>
            </a:lvl2pPr>
            <a:lvl3pPr marL="288000" indent="0">
              <a:buNone/>
              <a:defRPr/>
            </a:lvl3pPr>
            <a:lvl4pPr marL="432000" indent="0">
              <a:buNone/>
              <a:defRPr/>
            </a:lvl4pPr>
            <a:lvl5pPr marL="576000" indent="0">
              <a:buNone/>
              <a:defRPr/>
            </a:lvl5pPr>
          </a:lstStyle>
          <a:p>
            <a:pPr lvl="0"/>
            <a:r>
              <a:rPr lang="en-US"/>
              <a:t>Click to edit text styles</a:t>
            </a:r>
          </a:p>
        </p:txBody>
      </p:sp>
      <p:sp>
        <p:nvSpPr>
          <p:cNvPr id="12" name="Text Placeholder 10">
            <a:extLst>
              <a:ext uri="{FF2B5EF4-FFF2-40B4-BE49-F238E27FC236}">
                <a16:creationId xmlns:a16="http://schemas.microsoft.com/office/drawing/2014/main" id="{E2086938-D795-42D9-8879-C81EC458BBD9}"/>
              </a:ext>
            </a:extLst>
          </p:cNvPr>
          <p:cNvSpPr>
            <a:spLocks noGrp="1"/>
          </p:cNvSpPr>
          <p:nvPr>
            <p:ph type="body" sz="quarter" idx="16" hasCustomPrompt="1"/>
          </p:nvPr>
        </p:nvSpPr>
        <p:spPr>
          <a:xfrm>
            <a:off x="484802" y="1349375"/>
            <a:ext cx="3060001" cy="1314450"/>
          </a:xfrm>
        </p:spPr>
        <p:txBody>
          <a:bodyPr>
            <a:normAutofit/>
          </a:bodyPr>
          <a:lstStyle>
            <a:lvl1pPr marL="0" indent="0">
              <a:lnSpc>
                <a:spcPct val="100000"/>
              </a:lnSpc>
              <a:buNone/>
              <a:defRPr sz="3000" spc="-100" baseline="0"/>
            </a:lvl1pPr>
            <a:lvl2pPr marL="144000" indent="0">
              <a:buNone/>
              <a:defRPr/>
            </a:lvl2pPr>
            <a:lvl3pPr marL="288000" indent="0">
              <a:buNone/>
              <a:defRPr/>
            </a:lvl3pPr>
            <a:lvl4pPr marL="432000" indent="0">
              <a:buNone/>
              <a:defRPr/>
            </a:lvl4pPr>
            <a:lvl5pPr marL="576000" indent="0">
              <a:buNone/>
              <a:defRPr/>
            </a:lvl5pPr>
          </a:lstStyle>
          <a:p>
            <a:pPr lvl="0"/>
            <a:r>
              <a:rPr lang="en-US"/>
              <a:t>Click to edit text styles</a:t>
            </a:r>
          </a:p>
        </p:txBody>
      </p:sp>
      <p:sp>
        <p:nvSpPr>
          <p:cNvPr id="13" name="Content Placeholder 2">
            <a:extLst>
              <a:ext uri="{FF2B5EF4-FFF2-40B4-BE49-F238E27FC236}">
                <a16:creationId xmlns:a16="http://schemas.microsoft.com/office/drawing/2014/main" id="{F0858225-AFC2-4DB7-9EE7-B4B5238998F9}"/>
              </a:ext>
            </a:extLst>
          </p:cNvPr>
          <p:cNvSpPr>
            <a:spLocks noGrp="1"/>
          </p:cNvSpPr>
          <p:nvPr>
            <p:ph sz="half" idx="17"/>
          </p:nvPr>
        </p:nvSpPr>
        <p:spPr>
          <a:xfrm>
            <a:off x="8001000" y="2966400"/>
            <a:ext cx="3060000" cy="34668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14" name="Text Placeholder 10">
            <a:extLst>
              <a:ext uri="{FF2B5EF4-FFF2-40B4-BE49-F238E27FC236}">
                <a16:creationId xmlns:a16="http://schemas.microsoft.com/office/drawing/2014/main" id="{BFF1877C-E348-4930-A1B6-4799A98E5B59}"/>
              </a:ext>
            </a:extLst>
          </p:cNvPr>
          <p:cNvSpPr>
            <a:spLocks noGrp="1"/>
          </p:cNvSpPr>
          <p:nvPr>
            <p:ph type="body" sz="quarter" idx="18" hasCustomPrompt="1"/>
          </p:nvPr>
        </p:nvSpPr>
        <p:spPr>
          <a:xfrm>
            <a:off x="8001000" y="1349375"/>
            <a:ext cx="3060000" cy="1314450"/>
          </a:xfrm>
        </p:spPr>
        <p:txBody>
          <a:bodyPr>
            <a:normAutofit/>
          </a:bodyPr>
          <a:lstStyle>
            <a:lvl1pPr marL="0" indent="0">
              <a:lnSpc>
                <a:spcPct val="100000"/>
              </a:lnSpc>
              <a:buNone/>
              <a:defRPr sz="3000" spc="-100" baseline="0"/>
            </a:lvl1pPr>
            <a:lvl2pPr marL="144000" indent="0">
              <a:buNone/>
              <a:defRPr/>
            </a:lvl2pPr>
            <a:lvl3pPr marL="288000" indent="0">
              <a:buNone/>
              <a:defRPr/>
            </a:lvl3pPr>
            <a:lvl4pPr marL="432000" indent="0">
              <a:buNone/>
              <a:defRPr/>
            </a:lvl4pPr>
            <a:lvl5pPr marL="576000" indent="0">
              <a:buNone/>
              <a:defRPr/>
            </a:lvl5pPr>
          </a:lstStyle>
          <a:p>
            <a:pPr lvl="0"/>
            <a:r>
              <a:rPr lang="en-US"/>
              <a:t>Click to edit text styles</a:t>
            </a:r>
          </a:p>
        </p:txBody>
      </p:sp>
    </p:spTree>
    <p:extLst>
      <p:ext uri="{BB962C8B-B14F-4D97-AF65-F5344CB8AC3E}">
        <p14:creationId xmlns:p14="http://schemas.microsoft.com/office/powerpoint/2010/main" val="16232798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Chapter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E0407-6EE9-4EEF-8A23-756E3BF9DA0E}"/>
              </a:ext>
            </a:extLst>
          </p:cNvPr>
          <p:cNvSpPr>
            <a:spLocks noGrp="1"/>
          </p:cNvSpPr>
          <p:nvPr>
            <p:ph type="title"/>
          </p:nvPr>
        </p:nvSpPr>
        <p:spPr>
          <a:xfrm>
            <a:off x="484802" y="1770529"/>
            <a:ext cx="11222396" cy="1389530"/>
          </a:xfrm>
        </p:spPr>
        <p:txBody>
          <a:bodyPr anchor="t" anchorCtr="0">
            <a:normAutofit/>
          </a:bodyPr>
          <a:lstStyle>
            <a:lvl1pPr>
              <a:lnSpc>
                <a:spcPct val="95000"/>
              </a:lnSpc>
              <a:defRPr sz="4400">
                <a:solidFill>
                  <a:srgbClr val="1E1932"/>
                </a:solidFill>
              </a:defRPr>
            </a:lvl1pPr>
          </a:lstStyle>
          <a:p>
            <a:r>
              <a:rPr lang="es-ES"/>
              <a:t>Haga clic para modificar el estilo de título del patrón</a:t>
            </a:r>
            <a:endParaRPr lang="en-GB"/>
          </a:p>
        </p:txBody>
      </p:sp>
      <p:sp>
        <p:nvSpPr>
          <p:cNvPr id="3" name="Text Placeholder 2">
            <a:extLst>
              <a:ext uri="{FF2B5EF4-FFF2-40B4-BE49-F238E27FC236}">
                <a16:creationId xmlns:a16="http://schemas.microsoft.com/office/drawing/2014/main" id="{7B3E27FA-70ED-4972-A499-F6ECA226F1DB}"/>
              </a:ext>
            </a:extLst>
          </p:cNvPr>
          <p:cNvSpPr>
            <a:spLocks noGrp="1"/>
          </p:cNvSpPr>
          <p:nvPr>
            <p:ph type="body" idx="1"/>
          </p:nvPr>
        </p:nvSpPr>
        <p:spPr>
          <a:xfrm>
            <a:off x="484802" y="3397623"/>
            <a:ext cx="11222396" cy="3025401"/>
          </a:xfrm>
        </p:spPr>
        <p:txBody>
          <a:bodyPr anchor="t" anchorCtr="0"/>
          <a:lstStyle>
            <a:lvl1pPr marL="0" indent="0">
              <a:buNone/>
              <a:defRPr sz="2400">
                <a:solidFill>
                  <a:srgbClr val="1E193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a:extLst>
              <a:ext uri="{FF2B5EF4-FFF2-40B4-BE49-F238E27FC236}">
                <a16:creationId xmlns:a16="http://schemas.microsoft.com/office/drawing/2014/main" id="{6E256521-F43D-4B24-93D2-59A479D2CF23}"/>
              </a:ext>
            </a:extLst>
          </p:cNvPr>
          <p:cNvSpPr>
            <a:spLocks noGrp="1"/>
          </p:cNvSpPr>
          <p:nvPr>
            <p:ph type="dt" sz="half" idx="10"/>
          </p:nvPr>
        </p:nvSpPr>
        <p:spPr/>
        <p:txBody>
          <a:bodyPr/>
          <a:lstStyle/>
          <a:p>
            <a:fld id="{4A1CB4A5-04A2-4D0A-A1CF-AE4773184AB4}" type="datetime1">
              <a:rPr lang="en-GB" smtClean="0"/>
              <a:t>10/09/2025</a:t>
            </a:fld>
            <a:endParaRPr lang="en-GB"/>
          </a:p>
        </p:txBody>
      </p:sp>
      <p:sp>
        <p:nvSpPr>
          <p:cNvPr id="5" name="Footer Placeholder 4">
            <a:extLst>
              <a:ext uri="{FF2B5EF4-FFF2-40B4-BE49-F238E27FC236}">
                <a16:creationId xmlns:a16="http://schemas.microsoft.com/office/drawing/2014/main" id="{C51B6A11-0B49-44B6-B7E8-C5D5BC1B0D93}"/>
              </a:ext>
            </a:extLst>
          </p:cNvPr>
          <p:cNvSpPr>
            <a:spLocks noGrp="1"/>
          </p:cNvSpPr>
          <p:nvPr>
            <p:ph type="ftr" sz="quarter" idx="11"/>
          </p:nvPr>
        </p:nvSpPr>
        <p:spPr/>
        <p:txBody>
          <a:bodyPr/>
          <a:lstStyle/>
          <a:p>
            <a:r>
              <a:rPr lang="en-GB"/>
              <a:t>Presentation Title [&gt; Insert &gt; Header &amp; Footer]</a:t>
            </a:r>
          </a:p>
        </p:txBody>
      </p:sp>
      <p:sp>
        <p:nvSpPr>
          <p:cNvPr id="6" name="Slide Number Placeholder 5">
            <a:extLst>
              <a:ext uri="{FF2B5EF4-FFF2-40B4-BE49-F238E27FC236}">
                <a16:creationId xmlns:a16="http://schemas.microsoft.com/office/drawing/2014/main" id="{10322689-DC01-455C-936E-4E800363C55C}"/>
              </a:ext>
            </a:extLst>
          </p:cNvPr>
          <p:cNvSpPr>
            <a:spLocks noGrp="1"/>
          </p:cNvSpPr>
          <p:nvPr>
            <p:ph type="sldNum" sz="quarter" idx="12"/>
          </p:nvPr>
        </p:nvSpPr>
        <p:spPr/>
        <p:txBody>
          <a:bodyPr/>
          <a:lstStyle/>
          <a:p>
            <a:fld id="{155B9355-708D-4343-BC9C-71954B402FF6}" type="slidenum">
              <a:rPr lang="en-GB" smtClean="0"/>
              <a:t>‹nr.›</a:t>
            </a:fld>
            <a:endParaRPr lang="en-GB"/>
          </a:p>
        </p:txBody>
      </p:sp>
    </p:spTree>
    <p:extLst>
      <p:ext uri="{BB962C8B-B14F-4D97-AF65-F5344CB8AC3E}">
        <p14:creationId xmlns:p14="http://schemas.microsoft.com/office/powerpoint/2010/main" val="39059020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Chapter 2">
    <p:bg>
      <p:bgPr>
        <a:solidFill>
          <a:srgbClr val="E4E4E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E0407-6EE9-4EEF-8A23-756E3BF9DA0E}"/>
              </a:ext>
            </a:extLst>
          </p:cNvPr>
          <p:cNvSpPr>
            <a:spLocks noGrp="1"/>
          </p:cNvSpPr>
          <p:nvPr>
            <p:ph type="title"/>
          </p:nvPr>
        </p:nvSpPr>
        <p:spPr>
          <a:xfrm>
            <a:off x="484802" y="1770529"/>
            <a:ext cx="11222396" cy="1389530"/>
          </a:xfrm>
        </p:spPr>
        <p:txBody>
          <a:bodyPr anchor="t" anchorCtr="0">
            <a:normAutofit/>
          </a:bodyPr>
          <a:lstStyle>
            <a:lvl1pPr>
              <a:lnSpc>
                <a:spcPct val="95000"/>
              </a:lnSpc>
              <a:defRPr sz="4400">
                <a:solidFill>
                  <a:srgbClr val="1E1932"/>
                </a:solidFill>
              </a:defRPr>
            </a:lvl1pPr>
          </a:lstStyle>
          <a:p>
            <a:r>
              <a:rPr lang="es-ES"/>
              <a:t>Haga clic para modificar el estilo de título del patrón</a:t>
            </a:r>
            <a:endParaRPr lang="en-GB"/>
          </a:p>
        </p:txBody>
      </p:sp>
      <p:sp>
        <p:nvSpPr>
          <p:cNvPr id="3" name="Text Placeholder 2">
            <a:extLst>
              <a:ext uri="{FF2B5EF4-FFF2-40B4-BE49-F238E27FC236}">
                <a16:creationId xmlns:a16="http://schemas.microsoft.com/office/drawing/2014/main" id="{7B3E27FA-70ED-4972-A499-F6ECA226F1DB}"/>
              </a:ext>
            </a:extLst>
          </p:cNvPr>
          <p:cNvSpPr>
            <a:spLocks noGrp="1"/>
          </p:cNvSpPr>
          <p:nvPr>
            <p:ph type="body" idx="1"/>
          </p:nvPr>
        </p:nvSpPr>
        <p:spPr>
          <a:xfrm>
            <a:off x="484802" y="3397623"/>
            <a:ext cx="11222396" cy="3025401"/>
          </a:xfrm>
        </p:spPr>
        <p:txBody>
          <a:bodyPr anchor="t" anchorCtr="0"/>
          <a:lstStyle>
            <a:lvl1pPr marL="0" indent="0">
              <a:buNone/>
              <a:defRPr sz="2400">
                <a:solidFill>
                  <a:srgbClr val="1E193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a:extLst>
              <a:ext uri="{FF2B5EF4-FFF2-40B4-BE49-F238E27FC236}">
                <a16:creationId xmlns:a16="http://schemas.microsoft.com/office/drawing/2014/main" id="{6E256521-F43D-4B24-93D2-59A479D2CF23}"/>
              </a:ext>
            </a:extLst>
          </p:cNvPr>
          <p:cNvSpPr>
            <a:spLocks noGrp="1"/>
          </p:cNvSpPr>
          <p:nvPr>
            <p:ph type="dt" sz="half" idx="10"/>
          </p:nvPr>
        </p:nvSpPr>
        <p:spPr/>
        <p:txBody>
          <a:bodyPr/>
          <a:lstStyle/>
          <a:p>
            <a:fld id="{8B61A43F-3B62-45C4-821F-B990F2C330DA}" type="datetime1">
              <a:rPr lang="en-GB" smtClean="0"/>
              <a:t>10/09/2025</a:t>
            </a:fld>
            <a:endParaRPr lang="en-GB"/>
          </a:p>
        </p:txBody>
      </p:sp>
      <p:sp>
        <p:nvSpPr>
          <p:cNvPr id="5" name="Footer Placeholder 4">
            <a:extLst>
              <a:ext uri="{FF2B5EF4-FFF2-40B4-BE49-F238E27FC236}">
                <a16:creationId xmlns:a16="http://schemas.microsoft.com/office/drawing/2014/main" id="{C51B6A11-0B49-44B6-B7E8-C5D5BC1B0D93}"/>
              </a:ext>
            </a:extLst>
          </p:cNvPr>
          <p:cNvSpPr>
            <a:spLocks noGrp="1"/>
          </p:cNvSpPr>
          <p:nvPr>
            <p:ph type="ftr" sz="quarter" idx="11"/>
          </p:nvPr>
        </p:nvSpPr>
        <p:spPr/>
        <p:txBody>
          <a:bodyPr/>
          <a:lstStyle/>
          <a:p>
            <a:r>
              <a:rPr lang="en-GB"/>
              <a:t>Presentation Title [&gt; Insert &gt; Header &amp; Footer]</a:t>
            </a:r>
          </a:p>
        </p:txBody>
      </p:sp>
      <p:sp>
        <p:nvSpPr>
          <p:cNvPr id="6" name="Slide Number Placeholder 5">
            <a:extLst>
              <a:ext uri="{FF2B5EF4-FFF2-40B4-BE49-F238E27FC236}">
                <a16:creationId xmlns:a16="http://schemas.microsoft.com/office/drawing/2014/main" id="{10322689-DC01-455C-936E-4E800363C55C}"/>
              </a:ext>
            </a:extLst>
          </p:cNvPr>
          <p:cNvSpPr>
            <a:spLocks noGrp="1"/>
          </p:cNvSpPr>
          <p:nvPr>
            <p:ph type="sldNum" sz="quarter" idx="12"/>
          </p:nvPr>
        </p:nvSpPr>
        <p:spPr/>
        <p:txBody>
          <a:bodyPr/>
          <a:lstStyle/>
          <a:p>
            <a:fld id="{155B9355-708D-4343-BC9C-71954B402FF6}" type="slidenum">
              <a:rPr lang="en-GB" smtClean="0"/>
              <a:t>‹nr.›</a:t>
            </a:fld>
            <a:endParaRPr lang="en-GB"/>
          </a:p>
        </p:txBody>
      </p:sp>
    </p:spTree>
    <p:extLst>
      <p:ext uri="{BB962C8B-B14F-4D97-AF65-F5344CB8AC3E}">
        <p14:creationId xmlns:p14="http://schemas.microsoft.com/office/powerpoint/2010/main" val="22362761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Chapter 3">
    <p:bg>
      <p:bgPr>
        <a:solidFill>
          <a:srgbClr val="1E193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E0407-6EE9-4EEF-8A23-756E3BF9DA0E}"/>
              </a:ext>
            </a:extLst>
          </p:cNvPr>
          <p:cNvSpPr>
            <a:spLocks noGrp="1"/>
          </p:cNvSpPr>
          <p:nvPr>
            <p:ph type="title"/>
          </p:nvPr>
        </p:nvSpPr>
        <p:spPr>
          <a:xfrm>
            <a:off x="484802" y="1770529"/>
            <a:ext cx="11222396" cy="1389530"/>
          </a:xfrm>
        </p:spPr>
        <p:txBody>
          <a:bodyPr anchor="t" anchorCtr="0">
            <a:normAutofit/>
          </a:bodyPr>
          <a:lstStyle>
            <a:lvl1pPr>
              <a:lnSpc>
                <a:spcPct val="95000"/>
              </a:lnSpc>
              <a:defRPr sz="4400">
                <a:solidFill>
                  <a:srgbClr val="FFFFFF"/>
                </a:solidFill>
              </a:defRPr>
            </a:lvl1pPr>
          </a:lstStyle>
          <a:p>
            <a:r>
              <a:rPr lang="es-ES"/>
              <a:t>Haga clic para modificar el estilo de título del patrón</a:t>
            </a:r>
            <a:endParaRPr lang="en-GB"/>
          </a:p>
        </p:txBody>
      </p:sp>
      <p:sp>
        <p:nvSpPr>
          <p:cNvPr id="3" name="Text Placeholder 2">
            <a:extLst>
              <a:ext uri="{FF2B5EF4-FFF2-40B4-BE49-F238E27FC236}">
                <a16:creationId xmlns:a16="http://schemas.microsoft.com/office/drawing/2014/main" id="{7B3E27FA-70ED-4972-A499-F6ECA226F1DB}"/>
              </a:ext>
            </a:extLst>
          </p:cNvPr>
          <p:cNvSpPr>
            <a:spLocks noGrp="1"/>
          </p:cNvSpPr>
          <p:nvPr>
            <p:ph type="body" idx="1"/>
          </p:nvPr>
        </p:nvSpPr>
        <p:spPr>
          <a:xfrm>
            <a:off x="484802" y="3397623"/>
            <a:ext cx="11222396" cy="3025401"/>
          </a:xfrm>
        </p:spPr>
        <p:txBody>
          <a:bodyPr anchor="t" anchorCtr="0"/>
          <a:lstStyle>
            <a:lvl1pPr marL="0" indent="0">
              <a:buNone/>
              <a:defRPr sz="2400">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a:extLst>
              <a:ext uri="{FF2B5EF4-FFF2-40B4-BE49-F238E27FC236}">
                <a16:creationId xmlns:a16="http://schemas.microsoft.com/office/drawing/2014/main" id="{6E256521-F43D-4B24-93D2-59A479D2CF23}"/>
              </a:ext>
            </a:extLst>
          </p:cNvPr>
          <p:cNvSpPr>
            <a:spLocks noGrp="1"/>
          </p:cNvSpPr>
          <p:nvPr>
            <p:ph type="dt" sz="half" idx="10"/>
          </p:nvPr>
        </p:nvSpPr>
        <p:spPr/>
        <p:txBody>
          <a:bodyPr/>
          <a:lstStyle>
            <a:lvl1pPr>
              <a:defRPr>
                <a:solidFill>
                  <a:srgbClr val="FFFFFF"/>
                </a:solidFill>
              </a:defRPr>
            </a:lvl1pPr>
          </a:lstStyle>
          <a:p>
            <a:fld id="{B962BCEC-160E-4C79-A2E3-AD2EC793C658}" type="datetime1">
              <a:rPr lang="en-GB" smtClean="0"/>
              <a:t>10/09/2025</a:t>
            </a:fld>
            <a:endParaRPr lang="en-GB"/>
          </a:p>
        </p:txBody>
      </p:sp>
      <p:sp>
        <p:nvSpPr>
          <p:cNvPr id="5" name="Footer Placeholder 4">
            <a:extLst>
              <a:ext uri="{FF2B5EF4-FFF2-40B4-BE49-F238E27FC236}">
                <a16:creationId xmlns:a16="http://schemas.microsoft.com/office/drawing/2014/main" id="{C51B6A11-0B49-44B6-B7E8-C5D5BC1B0D93}"/>
              </a:ext>
            </a:extLst>
          </p:cNvPr>
          <p:cNvSpPr>
            <a:spLocks noGrp="1"/>
          </p:cNvSpPr>
          <p:nvPr>
            <p:ph type="ftr" sz="quarter" idx="11"/>
          </p:nvPr>
        </p:nvSpPr>
        <p:spPr/>
        <p:txBody>
          <a:bodyPr/>
          <a:lstStyle>
            <a:lvl1pPr>
              <a:defRPr>
                <a:solidFill>
                  <a:srgbClr val="FFFFFF"/>
                </a:solidFill>
              </a:defRPr>
            </a:lvl1pPr>
          </a:lstStyle>
          <a:p>
            <a:r>
              <a:rPr lang="en-GB"/>
              <a:t>Presentation Title [&gt; Insert &gt; Header &amp; Footer]</a:t>
            </a:r>
          </a:p>
        </p:txBody>
      </p:sp>
      <p:sp>
        <p:nvSpPr>
          <p:cNvPr id="6" name="Slide Number Placeholder 5">
            <a:extLst>
              <a:ext uri="{FF2B5EF4-FFF2-40B4-BE49-F238E27FC236}">
                <a16:creationId xmlns:a16="http://schemas.microsoft.com/office/drawing/2014/main" id="{10322689-DC01-455C-936E-4E800363C55C}"/>
              </a:ext>
            </a:extLst>
          </p:cNvPr>
          <p:cNvSpPr>
            <a:spLocks noGrp="1"/>
          </p:cNvSpPr>
          <p:nvPr>
            <p:ph type="sldNum" sz="quarter" idx="12"/>
          </p:nvPr>
        </p:nvSpPr>
        <p:spPr/>
        <p:txBody>
          <a:bodyPr/>
          <a:lstStyle>
            <a:lvl1pPr>
              <a:defRPr>
                <a:solidFill>
                  <a:srgbClr val="FFFFFF"/>
                </a:solidFill>
              </a:defRPr>
            </a:lvl1pPr>
          </a:lstStyle>
          <a:p>
            <a:fld id="{155B9355-708D-4343-BC9C-71954B402FF6}" type="slidenum">
              <a:rPr lang="en-GB" smtClean="0"/>
              <a:pPr/>
              <a:t>‹nr.›</a:t>
            </a:fld>
            <a:endParaRPr lang="en-GB"/>
          </a:p>
        </p:txBody>
      </p:sp>
    </p:spTree>
    <p:extLst>
      <p:ext uri="{BB962C8B-B14F-4D97-AF65-F5344CB8AC3E}">
        <p14:creationId xmlns:p14="http://schemas.microsoft.com/office/powerpoint/2010/main" val="2626044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Chapter 4">
    <p:bg>
      <p:bgPr>
        <a:solidFill>
          <a:srgbClr val="FAB42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E0407-6EE9-4EEF-8A23-756E3BF9DA0E}"/>
              </a:ext>
            </a:extLst>
          </p:cNvPr>
          <p:cNvSpPr>
            <a:spLocks noGrp="1"/>
          </p:cNvSpPr>
          <p:nvPr>
            <p:ph type="title"/>
          </p:nvPr>
        </p:nvSpPr>
        <p:spPr>
          <a:xfrm>
            <a:off x="484802" y="1770529"/>
            <a:ext cx="11222396" cy="1389530"/>
          </a:xfrm>
        </p:spPr>
        <p:txBody>
          <a:bodyPr anchor="t" anchorCtr="0">
            <a:normAutofit/>
          </a:bodyPr>
          <a:lstStyle>
            <a:lvl1pPr>
              <a:lnSpc>
                <a:spcPct val="95000"/>
              </a:lnSpc>
              <a:defRPr sz="4400">
                <a:solidFill>
                  <a:srgbClr val="1E1932"/>
                </a:solidFill>
              </a:defRPr>
            </a:lvl1pPr>
          </a:lstStyle>
          <a:p>
            <a:r>
              <a:rPr lang="es-ES"/>
              <a:t>Haga clic para modificar el estilo de título del patrón</a:t>
            </a:r>
            <a:endParaRPr lang="en-GB"/>
          </a:p>
        </p:txBody>
      </p:sp>
      <p:sp>
        <p:nvSpPr>
          <p:cNvPr id="3" name="Text Placeholder 2">
            <a:extLst>
              <a:ext uri="{FF2B5EF4-FFF2-40B4-BE49-F238E27FC236}">
                <a16:creationId xmlns:a16="http://schemas.microsoft.com/office/drawing/2014/main" id="{7B3E27FA-70ED-4972-A499-F6ECA226F1DB}"/>
              </a:ext>
            </a:extLst>
          </p:cNvPr>
          <p:cNvSpPr>
            <a:spLocks noGrp="1"/>
          </p:cNvSpPr>
          <p:nvPr>
            <p:ph type="body" idx="1"/>
          </p:nvPr>
        </p:nvSpPr>
        <p:spPr>
          <a:xfrm>
            <a:off x="484802" y="3397623"/>
            <a:ext cx="11222396" cy="3025401"/>
          </a:xfrm>
        </p:spPr>
        <p:txBody>
          <a:bodyPr anchor="t" anchorCtr="0"/>
          <a:lstStyle>
            <a:lvl1pPr marL="0" indent="0">
              <a:buNone/>
              <a:defRPr sz="2400">
                <a:solidFill>
                  <a:srgbClr val="1E193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a:extLst>
              <a:ext uri="{FF2B5EF4-FFF2-40B4-BE49-F238E27FC236}">
                <a16:creationId xmlns:a16="http://schemas.microsoft.com/office/drawing/2014/main" id="{6E256521-F43D-4B24-93D2-59A479D2CF23}"/>
              </a:ext>
            </a:extLst>
          </p:cNvPr>
          <p:cNvSpPr>
            <a:spLocks noGrp="1"/>
          </p:cNvSpPr>
          <p:nvPr>
            <p:ph type="dt" sz="half" idx="10"/>
          </p:nvPr>
        </p:nvSpPr>
        <p:spPr/>
        <p:txBody>
          <a:bodyPr/>
          <a:lstStyle/>
          <a:p>
            <a:fld id="{8C3EAE40-FCAA-4412-8F5F-7A852B55DE29}" type="datetime1">
              <a:rPr lang="en-GB" smtClean="0"/>
              <a:t>10/09/2025</a:t>
            </a:fld>
            <a:endParaRPr lang="en-GB"/>
          </a:p>
        </p:txBody>
      </p:sp>
      <p:sp>
        <p:nvSpPr>
          <p:cNvPr id="5" name="Footer Placeholder 4">
            <a:extLst>
              <a:ext uri="{FF2B5EF4-FFF2-40B4-BE49-F238E27FC236}">
                <a16:creationId xmlns:a16="http://schemas.microsoft.com/office/drawing/2014/main" id="{C51B6A11-0B49-44B6-B7E8-C5D5BC1B0D93}"/>
              </a:ext>
            </a:extLst>
          </p:cNvPr>
          <p:cNvSpPr>
            <a:spLocks noGrp="1"/>
          </p:cNvSpPr>
          <p:nvPr>
            <p:ph type="ftr" sz="quarter" idx="11"/>
          </p:nvPr>
        </p:nvSpPr>
        <p:spPr/>
        <p:txBody>
          <a:bodyPr/>
          <a:lstStyle/>
          <a:p>
            <a:r>
              <a:rPr lang="en-GB"/>
              <a:t>Presentation Title [&gt; Insert &gt; Header &amp; Footer]</a:t>
            </a:r>
          </a:p>
        </p:txBody>
      </p:sp>
      <p:sp>
        <p:nvSpPr>
          <p:cNvPr id="6" name="Slide Number Placeholder 5">
            <a:extLst>
              <a:ext uri="{FF2B5EF4-FFF2-40B4-BE49-F238E27FC236}">
                <a16:creationId xmlns:a16="http://schemas.microsoft.com/office/drawing/2014/main" id="{10322689-DC01-455C-936E-4E800363C55C}"/>
              </a:ext>
            </a:extLst>
          </p:cNvPr>
          <p:cNvSpPr>
            <a:spLocks noGrp="1"/>
          </p:cNvSpPr>
          <p:nvPr>
            <p:ph type="sldNum" sz="quarter" idx="12"/>
          </p:nvPr>
        </p:nvSpPr>
        <p:spPr/>
        <p:txBody>
          <a:bodyPr/>
          <a:lstStyle/>
          <a:p>
            <a:fld id="{155B9355-708D-4343-BC9C-71954B402FF6}" type="slidenum">
              <a:rPr lang="en-GB" smtClean="0"/>
              <a:t>‹nr.›</a:t>
            </a:fld>
            <a:endParaRPr lang="en-GB"/>
          </a:p>
        </p:txBody>
      </p:sp>
    </p:spTree>
    <p:extLst>
      <p:ext uri="{BB962C8B-B14F-4D97-AF65-F5344CB8AC3E}">
        <p14:creationId xmlns:p14="http://schemas.microsoft.com/office/powerpoint/2010/main" val="20793995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Chapter 5">
    <p:bg>
      <p:bgPr>
        <a:solidFill>
          <a:srgbClr val="FF5A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E0407-6EE9-4EEF-8A23-756E3BF9DA0E}"/>
              </a:ext>
            </a:extLst>
          </p:cNvPr>
          <p:cNvSpPr>
            <a:spLocks noGrp="1"/>
          </p:cNvSpPr>
          <p:nvPr>
            <p:ph type="title"/>
          </p:nvPr>
        </p:nvSpPr>
        <p:spPr>
          <a:xfrm>
            <a:off x="484802" y="1770529"/>
            <a:ext cx="11222396" cy="1389530"/>
          </a:xfrm>
        </p:spPr>
        <p:txBody>
          <a:bodyPr anchor="t" anchorCtr="0">
            <a:normAutofit/>
          </a:bodyPr>
          <a:lstStyle>
            <a:lvl1pPr>
              <a:lnSpc>
                <a:spcPct val="95000"/>
              </a:lnSpc>
              <a:defRPr sz="4400">
                <a:solidFill>
                  <a:srgbClr val="1E1932"/>
                </a:solidFill>
              </a:defRPr>
            </a:lvl1pPr>
          </a:lstStyle>
          <a:p>
            <a:r>
              <a:rPr lang="es-ES"/>
              <a:t>Haga clic para modificar el estilo de título del patrón</a:t>
            </a:r>
            <a:endParaRPr lang="en-GB"/>
          </a:p>
        </p:txBody>
      </p:sp>
      <p:sp>
        <p:nvSpPr>
          <p:cNvPr id="3" name="Text Placeholder 2">
            <a:extLst>
              <a:ext uri="{FF2B5EF4-FFF2-40B4-BE49-F238E27FC236}">
                <a16:creationId xmlns:a16="http://schemas.microsoft.com/office/drawing/2014/main" id="{7B3E27FA-70ED-4972-A499-F6ECA226F1DB}"/>
              </a:ext>
            </a:extLst>
          </p:cNvPr>
          <p:cNvSpPr>
            <a:spLocks noGrp="1"/>
          </p:cNvSpPr>
          <p:nvPr>
            <p:ph type="body" idx="1"/>
          </p:nvPr>
        </p:nvSpPr>
        <p:spPr>
          <a:xfrm>
            <a:off x="484802" y="3397623"/>
            <a:ext cx="11222396" cy="3025401"/>
          </a:xfrm>
        </p:spPr>
        <p:txBody>
          <a:bodyPr anchor="t" anchorCtr="0"/>
          <a:lstStyle>
            <a:lvl1pPr marL="0" indent="0">
              <a:buNone/>
              <a:defRPr sz="2400">
                <a:solidFill>
                  <a:srgbClr val="1E193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a:extLst>
              <a:ext uri="{FF2B5EF4-FFF2-40B4-BE49-F238E27FC236}">
                <a16:creationId xmlns:a16="http://schemas.microsoft.com/office/drawing/2014/main" id="{6E256521-F43D-4B24-93D2-59A479D2CF23}"/>
              </a:ext>
            </a:extLst>
          </p:cNvPr>
          <p:cNvSpPr>
            <a:spLocks noGrp="1"/>
          </p:cNvSpPr>
          <p:nvPr>
            <p:ph type="dt" sz="half" idx="10"/>
          </p:nvPr>
        </p:nvSpPr>
        <p:spPr/>
        <p:txBody>
          <a:bodyPr/>
          <a:lstStyle/>
          <a:p>
            <a:fld id="{EFCAB060-5F95-485A-9659-2C91D680C41B}" type="datetime1">
              <a:rPr lang="en-GB" smtClean="0"/>
              <a:t>10/09/2025</a:t>
            </a:fld>
            <a:endParaRPr lang="en-GB"/>
          </a:p>
        </p:txBody>
      </p:sp>
      <p:sp>
        <p:nvSpPr>
          <p:cNvPr id="5" name="Footer Placeholder 4">
            <a:extLst>
              <a:ext uri="{FF2B5EF4-FFF2-40B4-BE49-F238E27FC236}">
                <a16:creationId xmlns:a16="http://schemas.microsoft.com/office/drawing/2014/main" id="{C51B6A11-0B49-44B6-B7E8-C5D5BC1B0D93}"/>
              </a:ext>
            </a:extLst>
          </p:cNvPr>
          <p:cNvSpPr>
            <a:spLocks noGrp="1"/>
          </p:cNvSpPr>
          <p:nvPr>
            <p:ph type="ftr" sz="quarter" idx="11"/>
          </p:nvPr>
        </p:nvSpPr>
        <p:spPr/>
        <p:txBody>
          <a:bodyPr/>
          <a:lstStyle/>
          <a:p>
            <a:r>
              <a:rPr lang="en-GB"/>
              <a:t>Presentation Title [&gt; Insert &gt; Header &amp; Footer]</a:t>
            </a:r>
          </a:p>
        </p:txBody>
      </p:sp>
      <p:sp>
        <p:nvSpPr>
          <p:cNvPr id="6" name="Slide Number Placeholder 5">
            <a:extLst>
              <a:ext uri="{FF2B5EF4-FFF2-40B4-BE49-F238E27FC236}">
                <a16:creationId xmlns:a16="http://schemas.microsoft.com/office/drawing/2014/main" id="{10322689-DC01-455C-936E-4E800363C55C}"/>
              </a:ext>
            </a:extLst>
          </p:cNvPr>
          <p:cNvSpPr>
            <a:spLocks noGrp="1"/>
          </p:cNvSpPr>
          <p:nvPr>
            <p:ph type="sldNum" sz="quarter" idx="12"/>
          </p:nvPr>
        </p:nvSpPr>
        <p:spPr/>
        <p:txBody>
          <a:bodyPr/>
          <a:lstStyle/>
          <a:p>
            <a:fld id="{155B9355-708D-4343-BC9C-71954B402FF6}" type="slidenum">
              <a:rPr lang="en-GB" smtClean="0"/>
              <a:t>‹nr.›</a:t>
            </a:fld>
            <a:endParaRPr lang="en-GB"/>
          </a:p>
        </p:txBody>
      </p:sp>
    </p:spTree>
    <p:extLst>
      <p:ext uri="{BB962C8B-B14F-4D97-AF65-F5344CB8AC3E}">
        <p14:creationId xmlns:p14="http://schemas.microsoft.com/office/powerpoint/2010/main" val="8515750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and Stat (1)">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9B7764A-1EBE-464D-AE06-F15E116BDD67}"/>
              </a:ext>
            </a:extLst>
          </p:cNvPr>
          <p:cNvSpPr>
            <a:spLocks noGrp="1"/>
          </p:cNvSpPr>
          <p:nvPr>
            <p:ph type="dt" sz="half" idx="10"/>
          </p:nvPr>
        </p:nvSpPr>
        <p:spPr/>
        <p:txBody>
          <a:bodyPr/>
          <a:lstStyle/>
          <a:p>
            <a:fld id="{EAA3BF4D-6E43-48C4-BED1-B18C452A2ADD}" type="datetime1">
              <a:rPr lang="en-GB" smtClean="0"/>
              <a:t>10/09/2025</a:t>
            </a:fld>
            <a:endParaRPr lang="en-GB"/>
          </a:p>
        </p:txBody>
      </p:sp>
      <p:sp>
        <p:nvSpPr>
          <p:cNvPr id="5" name="Footer Placeholder 4">
            <a:extLst>
              <a:ext uri="{FF2B5EF4-FFF2-40B4-BE49-F238E27FC236}">
                <a16:creationId xmlns:a16="http://schemas.microsoft.com/office/drawing/2014/main" id="{FACB4373-04AE-42F6-95E7-3F19BAB2842B}"/>
              </a:ext>
            </a:extLst>
          </p:cNvPr>
          <p:cNvSpPr>
            <a:spLocks noGrp="1"/>
          </p:cNvSpPr>
          <p:nvPr>
            <p:ph type="ftr" sz="quarter" idx="11"/>
          </p:nvPr>
        </p:nvSpPr>
        <p:spPr/>
        <p:txBody>
          <a:bodyPr/>
          <a:lstStyle/>
          <a:p>
            <a:r>
              <a:rPr lang="en-GB"/>
              <a:t>Presentation Title [&gt; Insert &gt; Header &amp; Footer]</a:t>
            </a:r>
          </a:p>
        </p:txBody>
      </p:sp>
      <p:sp>
        <p:nvSpPr>
          <p:cNvPr id="6" name="Slide Number Placeholder 5">
            <a:extLst>
              <a:ext uri="{FF2B5EF4-FFF2-40B4-BE49-F238E27FC236}">
                <a16:creationId xmlns:a16="http://schemas.microsoft.com/office/drawing/2014/main" id="{D61BBDCB-19D1-4C74-973D-C7C00F7DC1FA}"/>
              </a:ext>
            </a:extLst>
          </p:cNvPr>
          <p:cNvSpPr>
            <a:spLocks noGrp="1"/>
          </p:cNvSpPr>
          <p:nvPr>
            <p:ph type="sldNum" sz="quarter" idx="12"/>
          </p:nvPr>
        </p:nvSpPr>
        <p:spPr/>
        <p:txBody>
          <a:bodyPr/>
          <a:lstStyle/>
          <a:p>
            <a:fld id="{155B9355-708D-4343-BC9C-71954B402FF6}" type="slidenum">
              <a:rPr lang="en-GB" smtClean="0"/>
              <a:t>‹nr.›</a:t>
            </a:fld>
            <a:endParaRPr lang="en-GB"/>
          </a:p>
        </p:txBody>
      </p:sp>
      <p:sp>
        <p:nvSpPr>
          <p:cNvPr id="7" name="Content Placeholder 2">
            <a:extLst>
              <a:ext uri="{FF2B5EF4-FFF2-40B4-BE49-F238E27FC236}">
                <a16:creationId xmlns:a16="http://schemas.microsoft.com/office/drawing/2014/main" id="{E7F8CA34-135B-42C6-BB5C-67502C691CAC}"/>
              </a:ext>
            </a:extLst>
          </p:cNvPr>
          <p:cNvSpPr>
            <a:spLocks noGrp="1"/>
          </p:cNvSpPr>
          <p:nvPr>
            <p:ph sz="half" idx="13"/>
          </p:nvPr>
        </p:nvSpPr>
        <p:spPr>
          <a:xfrm>
            <a:off x="486000" y="2966400"/>
            <a:ext cx="5166000" cy="34668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12" name="Text Placeholder 10">
            <a:extLst>
              <a:ext uri="{FF2B5EF4-FFF2-40B4-BE49-F238E27FC236}">
                <a16:creationId xmlns:a16="http://schemas.microsoft.com/office/drawing/2014/main" id="{E2086938-D795-42D9-8879-C81EC458BBD9}"/>
              </a:ext>
            </a:extLst>
          </p:cNvPr>
          <p:cNvSpPr>
            <a:spLocks noGrp="1"/>
          </p:cNvSpPr>
          <p:nvPr>
            <p:ph type="body" sz="quarter" idx="16" hasCustomPrompt="1"/>
          </p:nvPr>
        </p:nvSpPr>
        <p:spPr>
          <a:xfrm>
            <a:off x="484802" y="1349375"/>
            <a:ext cx="5165725" cy="1314450"/>
          </a:xfrm>
        </p:spPr>
        <p:txBody>
          <a:bodyPr>
            <a:normAutofit/>
          </a:bodyPr>
          <a:lstStyle>
            <a:lvl1pPr marL="0" indent="0">
              <a:lnSpc>
                <a:spcPct val="100000"/>
              </a:lnSpc>
              <a:buNone/>
              <a:defRPr sz="3000" spc="-100" baseline="0"/>
            </a:lvl1pPr>
            <a:lvl2pPr marL="144000" indent="0">
              <a:buNone/>
              <a:defRPr/>
            </a:lvl2pPr>
            <a:lvl3pPr marL="288000" indent="0">
              <a:buNone/>
              <a:defRPr/>
            </a:lvl3pPr>
            <a:lvl4pPr marL="432000" indent="0">
              <a:buNone/>
              <a:defRPr/>
            </a:lvl4pPr>
            <a:lvl5pPr marL="576000" indent="0">
              <a:buNone/>
              <a:defRPr/>
            </a:lvl5pPr>
          </a:lstStyle>
          <a:p>
            <a:pPr lvl="0"/>
            <a:r>
              <a:rPr lang="en-US"/>
              <a:t>Click to edit text styles</a:t>
            </a:r>
          </a:p>
        </p:txBody>
      </p:sp>
      <p:sp>
        <p:nvSpPr>
          <p:cNvPr id="13" name="Text Placeholder 12">
            <a:extLst>
              <a:ext uri="{FF2B5EF4-FFF2-40B4-BE49-F238E27FC236}">
                <a16:creationId xmlns:a16="http://schemas.microsoft.com/office/drawing/2014/main" id="{09F61A3D-2676-4295-A5C4-0E2657EB795C}"/>
              </a:ext>
            </a:extLst>
          </p:cNvPr>
          <p:cNvSpPr>
            <a:spLocks noGrp="1"/>
          </p:cNvSpPr>
          <p:nvPr>
            <p:ph type="body" sz="quarter" idx="17" hasCustomPrompt="1"/>
          </p:nvPr>
        </p:nvSpPr>
        <p:spPr>
          <a:xfrm>
            <a:off x="6096000" y="0"/>
            <a:ext cx="6096000" cy="6858000"/>
          </a:xfrm>
          <a:solidFill>
            <a:srgbClr val="E4E4E4"/>
          </a:solidFill>
        </p:spPr>
        <p:txBody>
          <a:bodyPr lIns="540000" tIns="2430000" rIns="540000" bIns="2430000" anchor="ctr" anchorCtr="1">
            <a:normAutofit/>
          </a:bodyPr>
          <a:lstStyle>
            <a:lvl1pPr marL="0" indent="0" algn="ctr">
              <a:buNone/>
              <a:defRPr sz="14400" spc="-200" baseline="0">
                <a:solidFill>
                  <a:srgbClr val="1E1932"/>
                </a:solidFill>
              </a:defRPr>
            </a:lvl1pPr>
            <a:lvl2pPr marL="0" indent="0" algn="ctr">
              <a:buNone/>
              <a:defRPr/>
            </a:lvl2pPr>
            <a:lvl3pPr marL="0" indent="0" algn="ctr">
              <a:buNone/>
              <a:defRPr/>
            </a:lvl3pPr>
            <a:lvl4pPr marL="0" indent="0" algn="ctr">
              <a:buNone/>
              <a:defRPr/>
            </a:lvl4pPr>
            <a:lvl5pPr marL="0" indent="0" algn="ctr">
              <a:buNone/>
              <a:defRPr/>
            </a:lvl5pPr>
          </a:lstStyle>
          <a:p>
            <a:pPr lvl="0"/>
            <a:r>
              <a:rPr lang="en-US"/>
              <a:t>00%</a:t>
            </a:r>
          </a:p>
        </p:txBody>
      </p:sp>
    </p:spTree>
    <p:extLst>
      <p:ext uri="{BB962C8B-B14F-4D97-AF65-F5344CB8AC3E}">
        <p14:creationId xmlns:p14="http://schemas.microsoft.com/office/powerpoint/2010/main" val="1444961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2)">
    <p:bg>
      <p:bgPr>
        <a:solidFill>
          <a:srgbClr val="E4E4E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F4598-4607-449E-8904-6DDB5CC73311}"/>
              </a:ext>
            </a:extLst>
          </p:cNvPr>
          <p:cNvSpPr>
            <a:spLocks noGrp="1"/>
          </p:cNvSpPr>
          <p:nvPr>
            <p:ph type="ctrTitle"/>
          </p:nvPr>
        </p:nvSpPr>
        <p:spPr>
          <a:xfrm>
            <a:off x="484802" y="1729819"/>
            <a:ext cx="5670000" cy="1489435"/>
          </a:xfrm>
        </p:spPr>
        <p:txBody>
          <a:bodyPr anchor="t" anchorCtr="0">
            <a:normAutofit/>
          </a:bodyPr>
          <a:lstStyle>
            <a:lvl1pPr algn="l">
              <a:defRPr sz="4400" spc="-200" baseline="0">
                <a:solidFill>
                  <a:srgbClr val="1E1932"/>
                </a:solidFill>
              </a:defRPr>
            </a:lvl1pPr>
          </a:lstStyle>
          <a:p>
            <a:r>
              <a:rPr lang="es-ES"/>
              <a:t>Haga clic para modificar el estilo de título del patrón</a:t>
            </a:r>
            <a:endParaRPr lang="en-GB"/>
          </a:p>
        </p:txBody>
      </p:sp>
      <p:sp>
        <p:nvSpPr>
          <p:cNvPr id="3" name="Subtitle 2">
            <a:extLst>
              <a:ext uri="{FF2B5EF4-FFF2-40B4-BE49-F238E27FC236}">
                <a16:creationId xmlns:a16="http://schemas.microsoft.com/office/drawing/2014/main" id="{C243F5ED-EB65-48DA-B3E1-2BF1734B7695}"/>
              </a:ext>
            </a:extLst>
          </p:cNvPr>
          <p:cNvSpPr>
            <a:spLocks noGrp="1"/>
          </p:cNvSpPr>
          <p:nvPr>
            <p:ph type="subTitle" idx="1"/>
          </p:nvPr>
        </p:nvSpPr>
        <p:spPr>
          <a:xfrm>
            <a:off x="488950" y="3337089"/>
            <a:ext cx="5607050" cy="1163193"/>
          </a:xfrm>
        </p:spPr>
        <p:txBody>
          <a:bodyPr anchor="t" anchorCtr="0"/>
          <a:lstStyle>
            <a:lvl1pPr marL="0" indent="0" algn="l">
              <a:buNone/>
              <a:defRPr sz="2400" baseline="0">
                <a:solidFill>
                  <a:srgbClr val="1E193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GB"/>
          </a:p>
        </p:txBody>
      </p:sp>
      <p:sp>
        <p:nvSpPr>
          <p:cNvPr id="4" name="Date Placeholder 3">
            <a:extLst>
              <a:ext uri="{FF2B5EF4-FFF2-40B4-BE49-F238E27FC236}">
                <a16:creationId xmlns:a16="http://schemas.microsoft.com/office/drawing/2014/main" id="{132164CE-231B-48B5-AF0D-9D6C835E911F}"/>
              </a:ext>
            </a:extLst>
          </p:cNvPr>
          <p:cNvSpPr>
            <a:spLocks noGrp="1"/>
          </p:cNvSpPr>
          <p:nvPr>
            <p:ph type="dt" sz="half" idx="10"/>
          </p:nvPr>
        </p:nvSpPr>
        <p:spPr>
          <a:xfrm>
            <a:off x="484801" y="6236981"/>
            <a:ext cx="4049491" cy="324000"/>
          </a:xfrm>
        </p:spPr>
        <p:txBody>
          <a:bodyPr/>
          <a:lstStyle>
            <a:lvl1pPr>
              <a:defRPr sz="1500">
                <a:solidFill>
                  <a:srgbClr val="1E1932"/>
                </a:solidFill>
                <a:latin typeface="+mn-lt"/>
              </a:defRPr>
            </a:lvl1pPr>
          </a:lstStyle>
          <a:p>
            <a:fld id="{07748423-A9B8-4A93-A31E-FB1DA6AE2E56}" type="datetime1">
              <a:rPr lang="en-GB" smtClean="0"/>
              <a:t>10/09/2025</a:t>
            </a:fld>
            <a:endParaRPr lang="en-GB"/>
          </a:p>
        </p:txBody>
      </p:sp>
      <p:sp>
        <p:nvSpPr>
          <p:cNvPr id="5" name="Footer Placeholder 4">
            <a:extLst>
              <a:ext uri="{FF2B5EF4-FFF2-40B4-BE49-F238E27FC236}">
                <a16:creationId xmlns:a16="http://schemas.microsoft.com/office/drawing/2014/main" id="{FA255B56-71CA-42A8-948F-F68A016F2CFA}"/>
              </a:ext>
            </a:extLst>
          </p:cNvPr>
          <p:cNvSpPr>
            <a:spLocks noGrp="1"/>
          </p:cNvSpPr>
          <p:nvPr>
            <p:ph type="ftr" sz="quarter" idx="11"/>
          </p:nvPr>
        </p:nvSpPr>
        <p:spPr/>
        <p:txBody>
          <a:bodyPr/>
          <a:lstStyle/>
          <a:p>
            <a:r>
              <a:rPr lang="en-GB"/>
              <a:t>Presentation Title [&gt; Insert &gt; Header &amp; Footer]</a:t>
            </a:r>
          </a:p>
        </p:txBody>
      </p:sp>
      <p:sp>
        <p:nvSpPr>
          <p:cNvPr id="6" name="Slide Number Placeholder 5">
            <a:extLst>
              <a:ext uri="{FF2B5EF4-FFF2-40B4-BE49-F238E27FC236}">
                <a16:creationId xmlns:a16="http://schemas.microsoft.com/office/drawing/2014/main" id="{8154BB6E-AB1F-4313-922C-81C85C758FB8}"/>
              </a:ext>
            </a:extLst>
          </p:cNvPr>
          <p:cNvSpPr>
            <a:spLocks noGrp="1"/>
          </p:cNvSpPr>
          <p:nvPr>
            <p:ph type="sldNum" sz="quarter" idx="12"/>
          </p:nvPr>
        </p:nvSpPr>
        <p:spPr/>
        <p:txBody>
          <a:bodyPr/>
          <a:lstStyle/>
          <a:p>
            <a:fld id="{155B9355-708D-4343-BC9C-71954B402FF6}" type="slidenum">
              <a:rPr lang="en-GB" smtClean="0"/>
              <a:t>‹nr.›</a:t>
            </a:fld>
            <a:endParaRPr lang="en-GB"/>
          </a:p>
        </p:txBody>
      </p:sp>
      <p:pic>
        <p:nvPicPr>
          <p:cNvPr id="12" name="Picture 11">
            <a:extLst>
              <a:ext uri="{FF2B5EF4-FFF2-40B4-BE49-F238E27FC236}">
                <a16:creationId xmlns:a16="http://schemas.microsoft.com/office/drawing/2014/main" id="{0946D719-A2BC-44A6-BD7A-1610D59F0FBD}"/>
              </a:ext>
            </a:extLst>
          </p:cNvPr>
          <p:cNvPicPr>
            <a:picLocks noChangeAspect="1"/>
          </p:cNvPicPr>
          <p:nvPr userDrawn="1"/>
        </p:nvPicPr>
        <p:blipFill>
          <a:blip r:embed="rId2"/>
          <a:stretch>
            <a:fillRect/>
          </a:stretch>
        </p:blipFill>
        <p:spPr>
          <a:xfrm>
            <a:off x="9869805" y="6108164"/>
            <a:ext cx="1856444" cy="347631"/>
          </a:xfrm>
          <a:prstGeom prst="rect">
            <a:avLst/>
          </a:prstGeom>
        </p:spPr>
      </p:pic>
      <p:pic>
        <p:nvPicPr>
          <p:cNvPr id="11" name="Picture 10">
            <a:extLst>
              <a:ext uri="{FF2B5EF4-FFF2-40B4-BE49-F238E27FC236}">
                <a16:creationId xmlns:a16="http://schemas.microsoft.com/office/drawing/2014/main" id="{104A9860-60EA-47EE-9D9F-8649C9AEBDFF}"/>
              </a:ext>
            </a:extLst>
          </p:cNvPr>
          <p:cNvPicPr>
            <a:picLocks noChangeAspect="1"/>
          </p:cNvPicPr>
          <p:nvPr userDrawn="1"/>
        </p:nvPicPr>
        <p:blipFill>
          <a:blip r:embed="rId3"/>
          <a:stretch>
            <a:fillRect/>
          </a:stretch>
        </p:blipFill>
        <p:spPr bwMode="ltGray">
          <a:xfrm>
            <a:off x="7093680" y="-8964"/>
            <a:ext cx="5109024" cy="6872400"/>
          </a:xfrm>
          <a:prstGeom prst="rect">
            <a:avLst/>
          </a:prstGeom>
        </p:spPr>
      </p:pic>
    </p:spTree>
    <p:extLst>
      <p:ext uri="{BB962C8B-B14F-4D97-AF65-F5344CB8AC3E}">
        <p14:creationId xmlns:p14="http://schemas.microsoft.com/office/powerpoint/2010/main" val="34234118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and Stat (2)">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9B7764A-1EBE-464D-AE06-F15E116BDD67}"/>
              </a:ext>
            </a:extLst>
          </p:cNvPr>
          <p:cNvSpPr>
            <a:spLocks noGrp="1"/>
          </p:cNvSpPr>
          <p:nvPr>
            <p:ph type="dt" sz="half" idx="10"/>
          </p:nvPr>
        </p:nvSpPr>
        <p:spPr/>
        <p:txBody>
          <a:bodyPr/>
          <a:lstStyle/>
          <a:p>
            <a:fld id="{8424B329-E98A-480C-A6EC-C5EB85C1A6E9}" type="datetime1">
              <a:rPr lang="en-GB" smtClean="0"/>
              <a:t>10/09/2025</a:t>
            </a:fld>
            <a:endParaRPr lang="en-GB"/>
          </a:p>
        </p:txBody>
      </p:sp>
      <p:sp>
        <p:nvSpPr>
          <p:cNvPr id="5" name="Footer Placeholder 4">
            <a:extLst>
              <a:ext uri="{FF2B5EF4-FFF2-40B4-BE49-F238E27FC236}">
                <a16:creationId xmlns:a16="http://schemas.microsoft.com/office/drawing/2014/main" id="{FACB4373-04AE-42F6-95E7-3F19BAB2842B}"/>
              </a:ext>
            </a:extLst>
          </p:cNvPr>
          <p:cNvSpPr>
            <a:spLocks noGrp="1"/>
          </p:cNvSpPr>
          <p:nvPr>
            <p:ph type="ftr" sz="quarter" idx="11"/>
          </p:nvPr>
        </p:nvSpPr>
        <p:spPr/>
        <p:txBody>
          <a:bodyPr/>
          <a:lstStyle/>
          <a:p>
            <a:r>
              <a:rPr lang="en-GB"/>
              <a:t>Presentation Title [&gt; Insert &gt; Header &amp; Footer]</a:t>
            </a:r>
          </a:p>
        </p:txBody>
      </p:sp>
      <p:sp>
        <p:nvSpPr>
          <p:cNvPr id="6" name="Slide Number Placeholder 5">
            <a:extLst>
              <a:ext uri="{FF2B5EF4-FFF2-40B4-BE49-F238E27FC236}">
                <a16:creationId xmlns:a16="http://schemas.microsoft.com/office/drawing/2014/main" id="{D61BBDCB-19D1-4C74-973D-C7C00F7DC1FA}"/>
              </a:ext>
            </a:extLst>
          </p:cNvPr>
          <p:cNvSpPr>
            <a:spLocks noGrp="1"/>
          </p:cNvSpPr>
          <p:nvPr>
            <p:ph type="sldNum" sz="quarter" idx="12"/>
          </p:nvPr>
        </p:nvSpPr>
        <p:spPr/>
        <p:txBody>
          <a:bodyPr/>
          <a:lstStyle/>
          <a:p>
            <a:fld id="{155B9355-708D-4343-BC9C-71954B402FF6}" type="slidenum">
              <a:rPr lang="en-GB" smtClean="0"/>
              <a:t>‹nr.›</a:t>
            </a:fld>
            <a:endParaRPr lang="en-GB"/>
          </a:p>
        </p:txBody>
      </p:sp>
      <p:sp>
        <p:nvSpPr>
          <p:cNvPr id="7" name="Content Placeholder 2">
            <a:extLst>
              <a:ext uri="{FF2B5EF4-FFF2-40B4-BE49-F238E27FC236}">
                <a16:creationId xmlns:a16="http://schemas.microsoft.com/office/drawing/2014/main" id="{E7F8CA34-135B-42C6-BB5C-67502C691CAC}"/>
              </a:ext>
            </a:extLst>
          </p:cNvPr>
          <p:cNvSpPr>
            <a:spLocks noGrp="1"/>
          </p:cNvSpPr>
          <p:nvPr>
            <p:ph sz="half" idx="13"/>
          </p:nvPr>
        </p:nvSpPr>
        <p:spPr>
          <a:xfrm>
            <a:off x="486000" y="2966400"/>
            <a:ext cx="5166000" cy="34668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12" name="Text Placeholder 10">
            <a:extLst>
              <a:ext uri="{FF2B5EF4-FFF2-40B4-BE49-F238E27FC236}">
                <a16:creationId xmlns:a16="http://schemas.microsoft.com/office/drawing/2014/main" id="{E2086938-D795-42D9-8879-C81EC458BBD9}"/>
              </a:ext>
            </a:extLst>
          </p:cNvPr>
          <p:cNvSpPr>
            <a:spLocks noGrp="1"/>
          </p:cNvSpPr>
          <p:nvPr>
            <p:ph type="body" sz="quarter" idx="16" hasCustomPrompt="1"/>
          </p:nvPr>
        </p:nvSpPr>
        <p:spPr>
          <a:xfrm>
            <a:off x="484802" y="1349375"/>
            <a:ext cx="5165725" cy="1314450"/>
          </a:xfrm>
        </p:spPr>
        <p:txBody>
          <a:bodyPr>
            <a:normAutofit/>
          </a:bodyPr>
          <a:lstStyle>
            <a:lvl1pPr marL="0" indent="0">
              <a:lnSpc>
                <a:spcPct val="100000"/>
              </a:lnSpc>
              <a:buNone/>
              <a:defRPr sz="3000" spc="-100" baseline="0"/>
            </a:lvl1pPr>
            <a:lvl2pPr marL="144000" indent="0">
              <a:buNone/>
              <a:defRPr/>
            </a:lvl2pPr>
            <a:lvl3pPr marL="288000" indent="0">
              <a:buNone/>
              <a:defRPr/>
            </a:lvl3pPr>
            <a:lvl4pPr marL="432000" indent="0">
              <a:buNone/>
              <a:defRPr/>
            </a:lvl4pPr>
            <a:lvl5pPr marL="576000" indent="0">
              <a:buNone/>
              <a:defRPr/>
            </a:lvl5pPr>
          </a:lstStyle>
          <a:p>
            <a:pPr lvl="0"/>
            <a:r>
              <a:rPr lang="en-US"/>
              <a:t>Click to edit text styles</a:t>
            </a:r>
          </a:p>
        </p:txBody>
      </p:sp>
      <p:sp>
        <p:nvSpPr>
          <p:cNvPr id="13" name="Text Placeholder 12">
            <a:extLst>
              <a:ext uri="{FF2B5EF4-FFF2-40B4-BE49-F238E27FC236}">
                <a16:creationId xmlns:a16="http://schemas.microsoft.com/office/drawing/2014/main" id="{09F61A3D-2676-4295-A5C4-0E2657EB795C}"/>
              </a:ext>
            </a:extLst>
          </p:cNvPr>
          <p:cNvSpPr>
            <a:spLocks noGrp="1"/>
          </p:cNvSpPr>
          <p:nvPr>
            <p:ph type="body" sz="quarter" idx="17" hasCustomPrompt="1"/>
          </p:nvPr>
        </p:nvSpPr>
        <p:spPr bwMode="ltGray">
          <a:xfrm>
            <a:off x="6096000" y="0"/>
            <a:ext cx="6096000" cy="6858000"/>
          </a:xfrm>
          <a:solidFill>
            <a:srgbClr val="1E1932"/>
          </a:solidFill>
        </p:spPr>
        <p:txBody>
          <a:bodyPr lIns="540000" tIns="2430000" rIns="540000" bIns="2430000" anchor="ctr" anchorCtr="1">
            <a:normAutofit/>
          </a:bodyPr>
          <a:lstStyle>
            <a:lvl1pPr marL="0" indent="0" algn="ctr">
              <a:buNone/>
              <a:defRPr sz="14400" spc="-200" baseline="0">
                <a:solidFill>
                  <a:srgbClr val="FFFFFF"/>
                </a:solidFill>
              </a:defRPr>
            </a:lvl1pPr>
            <a:lvl2pPr marL="0" indent="0" algn="ctr">
              <a:buNone/>
              <a:defRPr/>
            </a:lvl2pPr>
            <a:lvl3pPr marL="0" indent="0" algn="ctr">
              <a:buNone/>
              <a:defRPr/>
            </a:lvl3pPr>
            <a:lvl4pPr marL="0" indent="0" algn="ctr">
              <a:buNone/>
              <a:defRPr/>
            </a:lvl4pPr>
            <a:lvl5pPr marL="0" indent="0" algn="ctr">
              <a:buNone/>
              <a:defRPr/>
            </a:lvl5pPr>
          </a:lstStyle>
          <a:p>
            <a:pPr lvl="0"/>
            <a:r>
              <a:rPr lang="en-US"/>
              <a:t>00%</a:t>
            </a:r>
          </a:p>
        </p:txBody>
      </p:sp>
    </p:spTree>
    <p:extLst>
      <p:ext uri="{BB962C8B-B14F-4D97-AF65-F5344CB8AC3E}">
        <p14:creationId xmlns:p14="http://schemas.microsoft.com/office/powerpoint/2010/main" val="31019051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tat and Caption (1)">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9B7764A-1EBE-464D-AE06-F15E116BDD67}"/>
              </a:ext>
            </a:extLst>
          </p:cNvPr>
          <p:cNvSpPr>
            <a:spLocks noGrp="1"/>
          </p:cNvSpPr>
          <p:nvPr>
            <p:ph type="dt" sz="half" idx="10"/>
          </p:nvPr>
        </p:nvSpPr>
        <p:spPr/>
        <p:txBody>
          <a:bodyPr/>
          <a:lstStyle/>
          <a:p>
            <a:fld id="{5D2A247D-2EB4-48E5-A3EE-8782A13695B4}" type="datetime1">
              <a:rPr lang="en-GB" smtClean="0"/>
              <a:t>10/09/2025</a:t>
            </a:fld>
            <a:endParaRPr lang="en-GB"/>
          </a:p>
        </p:txBody>
      </p:sp>
      <p:sp>
        <p:nvSpPr>
          <p:cNvPr id="5" name="Footer Placeholder 4">
            <a:extLst>
              <a:ext uri="{FF2B5EF4-FFF2-40B4-BE49-F238E27FC236}">
                <a16:creationId xmlns:a16="http://schemas.microsoft.com/office/drawing/2014/main" id="{FACB4373-04AE-42F6-95E7-3F19BAB2842B}"/>
              </a:ext>
            </a:extLst>
          </p:cNvPr>
          <p:cNvSpPr>
            <a:spLocks noGrp="1"/>
          </p:cNvSpPr>
          <p:nvPr>
            <p:ph type="ftr" sz="quarter" idx="11"/>
          </p:nvPr>
        </p:nvSpPr>
        <p:spPr/>
        <p:txBody>
          <a:bodyPr/>
          <a:lstStyle/>
          <a:p>
            <a:r>
              <a:rPr lang="en-GB"/>
              <a:t>Presentation Title [&gt; Insert &gt; Header &amp; Footer]</a:t>
            </a:r>
          </a:p>
        </p:txBody>
      </p:sp>
      <p:sp>
        <p:nvSpPr>
          <p:cNvPr id="6" name="Slide Number Placeholder 5">
            <a:extLst>
              <a:ext uri="{FF2B5EF4-FFF2-40B4-BE49-F238E27FC236}">
                <a16:creationId xmlns:a16="http://schemas.microsoft.com/office/drawing/2014/main" id="{D61BBDCB-19D1-4C74-973D-C7C00F7DC1FA}"/>
              </a:ext>
            </a:extLst>
          </p:cNvPr>
          <p:cNvSpPr>
            <a:spLocks noGrp="1"/>
          </p:cNvSpPr>
          <p:nvPr>
            <p:ph type="sldNum" sz="quarter" idx="12"/>
          </p:nvPr>
        </p:nvSpPr>
        <p:spPr/>
        <p:txBody>
          <a:bodyPr/>
          <a:lstStyle/>
          <a:p>
            <a:fld id="{155B9355-708D-4343-BC9C-71954B402FF6}" type="slidenum">
              <a:rPr lang="en-GB" smtClean="0"/>
              <a:t>‹nr.›</a:t>
            </a:fld>
            <a:endParaRPr lang="en-GB"/>
          </a:p>
        </p:txBody>
      </p:sp>
      <p:sp>
        <p:nvSpPr>
          <p:cNvPr id="7" name="Content Placeholder 2">
            <a:extLst>
              <a:ext uri="{FF2B5EF4-FFF2-40B4-BE49-F238E27FC236}">
                <a16:creationId xmlns:a16="http://schemas.microsoft.com/office/drawing/2014/main" id="{E7F8CA34-135B-42C6-BB5C-67502C691CAC}"/>
              </a:ext>
            </a:extLst>
          </p:cNvPr>
          <p:cNvSpPr>
            <a:spLocks noGrp="1"/>
          </p:cNvSpPr>
          <p:nvPr>
            <p:ph sz="half" idx="13"/>
          </p:nvPr>
        </p:nvSpPr>
        <p:spPr>
          <a:xfrm>
            <a:off x="1891553" y="3723588"/>
            <a:ext cx="7824015" cy="1941006"/>
          </a:xfrm>
        </p:spPr>
        <p:txBody>
          <a:bodyPr/>
          <a:lstStyle>
            <a:lvl1pPr marL="0" indent="0">
              <a:buNone/>
              <a:defRPr sz="1800"/>
            </a:lvl1pPr>
            <a:lvl2pPr marL="0" indent="0">
              <a:buNone/>
              <a:defRPr sz="1800"/>
            </a:lvl2pPr>
            <a:lvl3pPr marL="0" indent="0">
              <a:buNone/>
              <a:defRPr sz="1800"/>
            </a:lvl3pPr>
            <a:lvl4pPr marL="0" indent="0">
              <a:buNone/>
              <a:defRPr sz="1800"/>
            </a:lvl4pPr>
            <a:lvl5pPr marL="0" indent="0">
              <a:buNone/>
              <a:defRPr sz="18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13" name="Text Placeholder 12">
            <a:extLst>
              <a:ext uri="{FF2B5EF4-FFF2-40B4-BE49-F238E27FC236}">
                <a16:creationId xmlns:a16="http://schemas.microsoft.com/office/drawing/2014/main" id="{09F61A3D-2676-4295-A5C4-0E2657EB795C}"/>
              </a:ext>
            </a:extLst>
          </p:cNvPr>
          <p:cNvSpPr>
            <a:spLocks noGrp="1"/>
          </p:cNvSpPr>
          <p:nvPr>
            <p:ph type="body" sz="quarter" idx="17" hasCustomPrompt="1"/>
          </p:nvPr>
        </p:nvSpPr>
        <p:spPr>
          <a:xfrm>
            <a:off x="1849569" y="1782582"/>
            <a:ext cx="7866000" cy="1941006"/>
          </a:xfrm>
          <a:noFill/>
        </p:spPr>
        <p:txBody>
          <a:bodyPr anchor="t" anchorCtr="0">
            <a:noAutofit/>
          </a:bodyPr>
          <a:lstStyle>
            <a:lvl1pPr marL="0" indent="0" algn="l">
              <a:buNone/>
              <a:defRPr sz="14400" spc="-200" baseline="0">
                <a:solidFill>
                  <a:srgbClr val="1E1932"/>
                </a:solidFill>
              </a:defRPr>
            </a:lvl1pPr>
            <a:lvl2pPr marL="0" indent="0" algn="ctr">
              <a:buNone/>
              <a:defRPr/>
            </a:lvl2pPr>
            <a:lvl3pPr marL="0" indent="0" algn="ctr">
              <a:buNone/>
              <a:defRPr/>
            </a:lvl3pPr>
            <a:lvl4pPr marL="0" indent="0" algn="ctr">
              <a:buNone/>
              <a:defRPr/>
            </a:lvl4pPr>
            <a:lvl5pPr marL="0" indent="0" algn="ctr">
              <a:buNone/>
              <a:defRPr/>
            </a:lvl5pPr>
          </a:lstStyle>
          <a:p>
            <a:pPr lvl="0"/>
            <a:r>
              <a:rPr lang="en-US"/>
              <a:t>XX</a:t>
            </a:r>
          </a:p>
        </p:txBody>
      </p:sp>
      <p:sp>
        <p:nvSpPr>
          <p:cNvPr id="9" name="Text Placeholder 8">
            <a:extLst>
              <a:ext uri="{FF2B5EF4-FFF2-40B4-BE49-F238E27FC236}">
                <a16:creationId xmlns:a16="http://schemas.microsoft.com/office/drawing/2014/main" id="{C6D76347-95AB-45B0-B4E4-A6DE031818B8}"/>
              </a:ext>
            </a:extLst>
          </p:cNvPr>
          <p:cNvSpPr>
            <a:spLocks noGrp="1"/>
          </p:cNvSpPr>
          <p:nvPr>
            <p:ph type="body" sz="quarter" idx="18" hasCustomPrompt="1"/>
          </p:nvPr>
        </p:nvSpPr>
        <p:spPr>
          <a:xfrm>
            <a:off x="488950" y="6022571"/>
            <a:ext cx="9226618" cy="422864"/>
          </a:xfrm>
        </p:spPr>
        <p:txBody>
          <a:bodyPr anchor="b" anchorCtr="0">
            <a:noAutofit/>
          </a:bodyPr>
          <a:lstStyle>
            <a:lvl1pPr marL="0" indent="0">
              <a:buNone/>
              <a:defRPr sz="1050"/>
            </a:lvl1pPr>
            <a:lvl2pPr marL="0" indent="0">
              <a:buNone/>
              <a:defRPr sz="1050"/>
            </a:lvl2pPr>
            <a:lvl3pPr marL="0" indent="0">
              <a:buNone/>
              <a:defRPr sz="1050"/>
            </a:lvl3pPr>
            <a:lvl4pPr marL="0" indent="0">
              <a:buNone/>
              <a:defRPr sz="1050"/>
            </a:lvl4pPr>
            <a:lvl5pPr marL="0" indent="0">
              <a:buNone/>
              <a:defRPr sz="1050"/>
            </a:lvl5pPr>
          </a:lstStyle>
          <a:p>
            <a:pPr lvl="0"/>
            <a:r>
              <a:rPr lang="en-US"/>
              <a:t>Click to add Source information</a:t>
            </a:r>
          </a:p>
        </p:txBody>
      </p:sp>
    </p:spTree>
    <p:extLst>
      <p:ext uri="{BB962C8B-B14F-4D97-AF65-F5344CB8AC3E}">
        <p14:creationId xmlns:p14="http://schemas.microsoft.com/office/powerpoint/2010/main" val="14304360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Stat and Caption (1)">
    <p:bg>
      <p:bgPr>
        <a:solidFill>
          <a:srgbClr val="1E1932"/>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9B7764A-1EBE-464D-AE06-F15E116BDD67}"/>
              </a:ext>
            </a:extLst>
          </p:cNvPr>
          <p:cNvSpPr>
            <a:spLocks noGrp="1"/>
          </p:cNvSpPr>
          <p:nvPr>
            <p:ph type="dt" sz="half" idx="10"/>
          </p:nvPr>
        </p:nvSpPr>
        <p:spPr/>
        <p:txBody>
          <a:bodyPr/>
          <a:lstStyle>
            <a:lvl1pPr>
              <a:defRPr>
                <a:solidFill>
                  <a:srgbClr val="FFFFFF"/>
                </a:solidFill>
              </a:defRPr>
            </a:lvl1pPr>
          </a:lstStyle>
          <a:p>
            <a:fld id="{36F7B5AE-BB94-4281-95D9-21B86111E632}" type="datetime1">
              <a:rPr lang="en-GB" smtClean="0"/>
              <a:t>10/09/2025</a:t>
            </a:fld>
            <a:endParaRPr lang="en-GB"/>
          </a:p>
        </p:txBody>
      </p:sp>
      <p:sp>
        <p:nvSpPr>
          <p:cNvPr id="5" name="Footer Placeholder 4">
            <a:extLst>
              <a:ext uri="{FF2B5EF4-FFF2-40B4-BE49-F238E27FC236}">
                <a16:creationId xmlns:a16="http://schemas.microsoft.com/office/drawing/2014/main" id="{FACB4373-04AE-42F6-95E7-3F19BAB2842B}"/>
              </a:ext>
            </a:extLst>
          </p:cNvPr>
          <p:cNvSpPr>
            <a:spLocks noGrp="1"/>
          </p:cNvSpPr>
          <p:nvPr>
            <p:ph type="ftr" sz="quarter" idx="11"/>
          </p:nvPr>
        </p:nvSpPr>
        <p:spPr/>
        <p:txBody>
          <a:bodyPr/>
          <a:lstStyle>
            <a:lvl1pPr>
              <a:defRPr>
                <a:solidFill>
                  <a:srgbClr val="FFFFFF"/>
                </a:solidFill>
              </a:defRPr>
            </a:lvl1pPr>
          </a:lstStyle>
          <a:p>
            <a:r>
              <a:rPr lang="en-GB"/>
              <a:t>Presentation Title [&gt; Insert &gt; Header &amp; Footer]</a:t>
            </a:r>
          </a:p>
        </p:txBody>
      </p:sp>
      <p:sp>
        <p:nvSpPr>
          <p:cNvPr id="6" name="Slide Number Placeholder 5">
            <a:extLst>
              <a:ext uri="{FF2B5EF4-FFF2-40B4-BE49-F238E27FC236}">
                <a16:creationId xmlns:a16="http://schemas.microsoft.com/office/drawing/2014/main" id="{D61BBDCB-19D1-4C74-973D-C7C00F7DC1FA}"/>
              </a:ext>
            </a:extLst>
          </p:cNvPr>
          <p:cNvSpPr>
            <a:spLocks noGrp="1"/>
          </p:cNvSpPr>
          <p:nvPr>
            <p:ph type="sldNum" sz="quarter" idx="12"/>
          </p:nvPr>
        </p:nvSpPr>
        <p:spPr/>
        <p:txBody>
          <a:bodyPr/>
          <a:lstStyle>
            <a:lvl1pPr>
              <a:defRPr>
                <a:solidFill>
                  <a:srgbClr val="FFFFFF"/>
                </a:solidFill>
              </a:defRPr>
            </a:lvl1pPr>
          </a:lstStyle>
          <a:p>
            <a:fld id="{155B9355-708D-4343-BC9C-71954B402FF6}" type="slidenum">
              <a:rPr lang="en-GB" smtClean="0"/>
              <a:pPr/>
              <a:t>‹nr.›</a:t>
            </a:fld>
            <a:endParaRPr lang="en-GB"/>
          </a:p>
        </p:txBody>
      </p:sp>
      <p:sp>
        <p:nvSpPr>
          <p:cNvPr id="7" name="Content Placeholder 2">
            <a:extLst>
              <a:ext uri="{FF2B5EF4-FFF2-40B4-BE49-F238E27FC236}">
                <a16:creationId xmlns:a16="http://schemas.microsoft.com/office/drawing/2014/main" id="{E7F8CA34-135B-42C6-BB5C-67502C691CAC}"/>
              </a:ext>
            </a:extLst>
          </p:cNvPr>
          <p:cNvSpPr>
            <a:spLocks noGrp="1"/>
          </p:cNvSpPr>
          <p:nvPr>
            <p:ph sz="half" idx="13"/>
          </p:nvPr>
        </p:nvSpPr>
        <p:spPr>
          <a:xfrm>
            <a:off x="1891553" y="3723588"/>
            <a:ext cx="7824015" cy="1941006"/>
          </a:xfrm>
        </p:spPr>
        <p:txBody>
          <a:bodyPr/>
          <a:lstStyle>
            <a:lvl1pPr marL="0" indent="0">
              <a:buNone/>
              <a:defRPr sz="1800">
                <a:solidFill>
                  <a:srgbClr val="FFFFFF"/>
                </a:solidFill>
              </a:defRPr>
            </a:lvl1pPr>
            <a:lvl2pPr marL="0" indent="0">
              <a:buNone/>
              <a:defRPr sz="1800">
                <a:solidFill>
                  <a:srgbClr val="FFFFFF"/>
                </a:solidFill>
              </a:defRPr>
            </a:lvl2pPr>
            <a:lvl3pPr marL="0" indent="0">
              <a:buNone/>
              <a:defRPr sz="1800">
                <a:solidFill>
                  <a:srgbClr val="FFFFFF"/>
                </a:solidFill>
              </a:defRPr>
            </a:lvl3pPr>
            <a:lvl4pPr marL="0" indent="0">
              <a:buNone/>
              <a:defRPr sz="1800">
                <a:solidFill>
                  <a:srgbClr val="FFFFFF"/>
                </a:solidFill>
              </a:defRPr>
            </a:lvl4pPr>
            <a:lvl5pPr marL="0" indent="0">
              <a:buNone/>
              <a:defRPr sz="1800">
                <a:solidFill>
                  <a:srgbClr val="FFFFFF"/>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13" name="Text Placeholder 12">
            <a:extLst>
              <a:ext uri="{FF2B5EF4-FFF2-40B4-BE49-F238E27FC236}">
                <a16:creationId xmlns:a16="http://schemas.microsoft.com/office/drawing/2014/main" id="{09F61A3D-2676-4295-A5C4-0E2657EB795C}"/>
              </a:ext>
            </a:extLst>
          </p:cNvPr>
          <p:cNvSpPr>
            <a:spLocks noGrp="1"/>
          </p:cNvSpPr>
          <p:nvPr>
            <p:ph type="body" sz="quarter" idx="17" hasCustomPrompt="1"/>
          </p:nvPr>
        </p:nvSpPr>
        <p:spPr>
          <a:xfrm>
            <a:off x="1849569" y="1782582"/>
            <a:ext cx="7866000" cy="1941006"/>
          </a:xfrm>
          <a:noFill/>
        </p:spPr>
        <p:txBody>
          <a:bodyPr anchor="t" anchorCtr="0">
            <a:noAutofit/>
          </a:bodyPr>
          <a:lstStyle>
            <a:lvl1pPr marL="0" indent="0" algn="l">
              <a:buNone/>
              <a:defRPr sz="14400" spc="-200" baseline="0">
                <a:solidFill>
                  <a:srgbClr val="FFFFFF"/>
                </a:solidFill>
              </a:defRPr>
            </a:lvl1pPr>
            <a:lvl2pPr marL="0" indent="0" algn="ctr">
              <a:buNone/>
              <a:defRPr/>
            </a:lvl2pPr>
            <a:lvl3pPr marL="0" indent="0" algn="ctr">
              <a:buNone/>
              <a:defRPr/>
            </a:lvl3pPr>
            <a:lvl4pPr marL="0" indent="0" algn="ctr">
              <a:buNone/>
              <a:defRPr/>
            </a:lvl4pPr>
            <a:lvl5pPr marL="0" indent="0" algn="ctr">
              <a:buNone/>
              <a:defRPr/>
            </a:lvl5pPr>
          </a:lstStyle>
          <a:p>
            <a:pPr lvl="0"/>
            <a:r>
              <a:rPr lang="en-US"/>
              <a:t>XX</a:t>
            </a:r>
          </a:p>
        </p:txBody>
      </p:sp>
      <p:sp>
        <p:nvSpPr>
          <p:cNvPr id="9" name="Text Placeholder 8">
            <a:extLst>
              <a:ext uri="{FF2B5EF4-FFF2-40B4-BE49-F238E27FC236}">
                <a16:creationId xmlns:a16="http://schemas.microsoft.com/office/drawing/2014/main" id="{C6D76347-95AB-45B0-B4E4-A6DE031818B8}"/>
              </a:ext>
            </a:extLst>
          </p:cNvPr>
          <p:cNvSpPr>
            <a:spLocks noGrp="1"/>
          </p:cNvSpPr>
          <p:nvPr>
            <p:ph type="body" sz="quarter" idx="18" hasCustomPrompt="1"/>
          </p:nvPr>
        </p:nvSpPr>
        <p:spPr>
          <a:xfrm>
            <a:off x="488950" y="6022571"/>
            <a:ext cx="9226618" cy="422864"/>
          </a:xfrm>
        </p:spPr>
        <p:txBody>
          <a:bodyPr anchor="b" anchorCtr="0">
            <a:noAutofit/>
          </a:bodyPr>
          <a:lstStyle>
            <a:lvl1pPr marL="0" indent="0">
              <a:buNone/>
              <a:defRPr sz="1050">
                <a:solidFill>
                  <a:srgbClr val="FFFFFF"/>
                </a:solidFill>
              </a:defRPr>
            </a:lvl1pPr>
            <a:lvl2pPr marL="0" indent="0">
              <a:buNone/>
              <a:defRPr sz="1050"/>
            </a:lvl2pPr>
            <a:lvl3pPr marL="0" indent="0">
              <a:buNone/>
              <a:defRPr sz="1050"/>
            </a:lvl3pPr>
            <a:lvl4pPr marL="0" indent="0">
              <a:buNone/>
              <a:defRPr sz="1050"/>
            </a:lvl4pPr>
            <a:lvl5pPr marL="0" indent="0">
              <a:buNone/>
              <a:defRPr sz="1050"/>
            </a:lvl5pPr>
          </a:lstStyle>
          <a:p>
            <a:pPr lvl="0"/>
            <a:r>
              <a:rPr lang="en-US"/>
              <a:t>Click to add Source information</a:t>
            </a:r>
          </a:p>
        </p:txBody>
      </p:sp>
    </p:spTree>
    <p:extLst>
      <p:ext uri="{BB962C8B-B14F-4D97-AF65-F5344CB8AC3E}">
        <p14:creationId xmlns:p14="http://schemas.microsoft.com/office/powerpoint/2010/main" val="16431212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Stats and Captions (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60ACF3C-BDA7-4C6D-980E-9FD601810E01}"/>
              </a:ext>
            </a:extLst>
          </p:cNvPr>
          <p:cNvSpPr/>
          <p:nvPr userDrawn="1"/>
        </p:nvSpPr>
        <p:spPr>
          <a:xfrm>
            <a:off x="6096000" y="0"/>
            <a:ext cx="6096000" cy="6858000"/>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Date Placeholder 3">
            <a:extLst>
              <a:ext uri="{FF2B5EF4-FFF2-40B4-BE49-F238E27FC236}">
                <a16:creationId xmlns:a16="http://schemas.microsoft.com/office/drawing/2014/main" id="{B9B7764A-1EBE-464D-AE06-F15E116BDD67}"/>
              </a:ext>
            </a:extLst>
          </p:cNvPr>
          <p:cNvSpPr>
            <a:spLocks noGrp="1"/>
          </p:cNvSpPr>
          <p:nvPr>
            <p:ph type="dt" sz="half" idx="10"/>
          </p:nvPr>
        </p:nvSpPr>
        <p:spPr/>
        <p:txBody>
          <a:bodyPr/>
          <a:lstStyle/>
          <a:p>
            <a:fld id="{DF4B3F91-3B1B-41F4-BB09-A6CE17FCCA81}" type="datetime1">
              <a:rPr lang="en-GB" smtClean="0"/>
              <a:t>10/09/2025</a:t>
            </a:fld>
            <a:endParaRPr lang="en-GB"/>
          </a:p>
        </p:txBody>
      </p:sp>
      <p:sp>
        <p:nvSpPr>
          <p:cNvPr id="5" name="Footer Placeholder 4">
            <a:extLst>
              <a:ext uri="{FF2B5EF4-FFF2-40B4-BE49-F238E27FC236}">
                <a16:creationId xmlns:a16="http://schemas.microsoft.com/office/drawing/2014/main" id="{FACB4373-04AE-42F6-95E7-3F19BAB2842B}"/>
              </a:ext>
            </a:extLst>
          </p:cNvPr>
          <p:cNvSpPr>
            <a:spLocks noGrp="1"/>
          </p:cNvSpPr>
          <p:nvPr>
            <p:ph type="ftr" sz="quarter" idx="11"/>
          </p:nvPr>
        </p:nvSpPr>
        <p:spPr/>
        <p:txBody>
          <a:bodyPr/>
          <a:lstStyle/>
          <a:p>
            <a:r>
              <a:rPr lang="en-GB"/>
              <a:t>Presentation Title [&gt; Insert &gt; Header &amp; Footer]</a:t>
            </a:r>
          </a:p>
        </p:txBody>
      </p:sp>
      <p:sp>
        <p:nvSpPr>
          <p:cNvPr id="6" name="Slide Number Placeholder 5">
            <a:extLst>
              <a:ext uri="{FF2B5EF4-FFF2-40B4-BE49-F238E27FC236}">
                <a16:creationId xmlns:a16="http://schemas.microsoft.com/office/drawing/2014/main" id="{D61BBDCB-19D1-4C74-973D-C7C00F7DC1FA}"/>
              </a:ext>
            </a:extLst>
          </p:cNvPr>
          <p:cNvSpPr>
            <a:spLocks noGrp="1"/>
          </p:cNvSpPr>
          <p:nvPr>
            <p:ph type="sldNum" sz="quarter" idx="12"/>
          </p:nvPr>
        </p:nvSpPr>
        <p:spPr/>
        <p:txBody>
          <a:bodyPr/>
          <a:lstStyle/>
          <a:p>
            <a:fld id="{155B9355-708D-4343-BC9C-71954B402FF6}" type="slidenum">
              <a:rPr lang="en-GB" smtClean="0"/>
              <a:t>‹nr.›</a:t>
            </a:fld>
            <a:endParaRPr lang="en-GB"/>
          </a:p>
        </p:txBody>
      </p:sp>
      <p:sp>
        <p:nvSpPr>
          <p:cNvPr id="7" name="Content Placeholder 2">
            <a:extLst>
              <a:ext uri="{FF2B5EF4-FFF2-40B4-BE49-F238E27FC236}">
                <a16:creationId xmlns:a16="http://schemas.microsoft.com/office/drawing/2014/main" id="{E7F8CA34-135B-42C6-BB5C-67502C691CAC}"/>
              </a:ext>
            </a:extLst>
          </p:cNvPr>
          <p:cNvSpPr>
            <a:spLocks noGrp="1"/>
          </p:cNvSpPr>
          <p:nvPr>
            <p:ph sz="half" idx="13"/>
          </p:nvPr>
        </p:nvSpPr>
        <p:spPr>
          <a:xfrm>
            <a:off x="1891554" y="3723588"/>
            <a:ext cx="3754800" cy="1941006"/>
          </a:xfrm>
        </p:spPr>
        <p:txBody>
          <a:bodyPr/>
          <a:lstStyle>
            <a:lvl1pPr marL="0" indent="0">
              <a:buNone/>
              <a:defRPr sz="1800"/>
            </a:lvl1pPr>
            <a:lvl2pPr marL="0" indent="0">
              <a:buNone/>
              <a:defRPr sz="1800"/>
            </a:lvl2pPr>
            <a:lvl3pPr marL="0" indent="0">
              <a:buNone/>
              <a:defRPr sz="1800"/>
            </a:lvl3pPr>
            <a:lvl4pPr marL="0" indent="0">
              <a:buNone/>
              <a:defRPr sz="1800"/>
            </a:lvl4pPr>
            <a:lvl5pPr marL="0" indent="0">
              <a:buNone/>
              <a:defRPr sz="18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13" name="Text Placeholder 12">
            <a:extLst>
              <a:ext uri="{FF2B5EF4-FFF2-40B4-BE49-F238E27FC236}">
                <a16:creationId xmlns:a16="http://schemas.microsoft.com/office/drawing/2014/main" id="{09F61A3D-2676-4295-A5C4-0E2657EB795C}"/>
              </a:ext>
            </a:extLst>
          </p:cNvPr>
          <p:cNvSpPr>
            <a:spLocks noGrp="1"/>
          </p:cNvSpPr>
          <p:nvPr>
            <p:ph type="body" sz="quarter" idx="17" hasCustomPrompt="1"/>
          </p:nvPr>
        </p:nvSpPr>
        <p:spPr>
          <a:xfrm>
            <a:off x="1849569" y="1782582"/>
            <a:ext cx="3796785" cy="1941006"/>
          </a:xfrm>
          <a:noFill/>
        </p:spPr>
        <p:txBody>
          <a:bodyPr anchor="t" anchorCtr="0">
            <a:noAutofit/>
          </a:bodyPr>
          <a:lstStyle>
            <a:lvl1pPr marL="0" indent="0" algn="l">
              <a:buNone/>
              <a:defRPr sz="14400" spc="-200" baseline="0">
                <a:solidFill>
                  <a:srgbClr val="1E1932"/>
                </a:solidFill>
              </a:defRPr>
            </a:lvl1pPr>
            <a:lvl2pPr marL="0" indent="0" algn="ctr">
              <a:buNone/>
              <a:defRPr/>
            </a:lvl2pPr>
            <a:lvl3pPr marL="0" indent="0" algn="ctr">
              <a:buNone/>
              <a:defRPr/>
            </a:lvl3pPr>
            <a:lvl4pPr marL="0" indent="0" algn="ctr">
              <a:buNone/>
              <a:defRPr/>
            </a:lvl4pPr>
            <a:lvl5pPr marL="0" indent="0" algn="ctr">
              <a:buNone/>
              <a:defRPr/>
            </a:lvl5pPr>
          </a:lstStyle>
          <a:p>
            <a:pPr lvl="0"/>
            <a:r>
              <a:rPr lang="en-US"/>
              <a:t>XX</a:t>
            </a:r>
          </a:p>
        </p:txBody>
      </p:sp>
      <p:sp>
        <p:nvSpPr>
          <p:cNvPr id="9" name="Text Placeholder 8">
            <a:extLst>
              <a:ext uri="{FF2B5EF4-FFF2-40B4-BE49-F238E27FC236}">
                <a16:creationId xmlns:a16="http://schemas.microsoft.com/office/drawing/2014/main" id="{C6D76347-95AB-45B0-B4E4-A6DE031818B8}"/>
              </a:ext>
            </a:extLst>
          </p:cNvPr>
          <p:cNvSpPr>
            <a:spLocks noGrp="1"/>
          </p:cNvSpPr>
          <p:nvPr>
            <p:ph type="body" sz="quarter" idx="18" hasCustomPrompt="1"/>
          </p:nvPr>
        </p:nvSpPr>
        <p:spPr>
          <a:xfrm>
            <a:off x="488950" y="6022571"/>
            <a:ext cx="5335200" cy="422864"/>
          </a:xfrm>
        </p:spPr>
        <p:txBody>
          <a:bodyPr anchor="b" anchorCtr="0">
            <a:noAutofit/>
          </a:bodyPr>
          <a:lstStyle>
            <a:lvl1pPr marL="0" indent="0">
              <a:buNone/>
              <a:defRPr sz="1050"/>
            </a:lvl1pPr>
            <a:lvl2pPr marL="0" indent="0">
              <a:buNone/>
              <a:defRPr sz="1050"/>
            </a:lvl2pPr>
            <a:lvl3pPr marL="0" indent="0">
              <a:buNone/>
              <a:defRPr sz="1050"/>
            </a:lvl3pPr>
            <a:lvl4pPr marL="0" indent="0">
              <a:buNone/>
              <a:defRPr sz="1050"/>
            </a:lvl4pPr>
            <a:lvl5pPr marL="0" indent="0">
              <a:buNone/>
              <a:defRPr sz="1050"/>
            </a:lvl5pPr>
          </a:lstStyle>
          <a:p>
            <a:pPr lvl="0"/>
            <a:r>
              <a:rPr lang="en-US"/>
              <a:t>Click to add Source information</a:t>
            </a:r>
          </a:p>
        </p:txBody>
      </p:sp>
      <p:sp>
        <p:nvSpPr>
          <p:cNvPr id="10" name="Content Placeholder 2">
            <a:extLst>
              <a:ext uri="{FF2B5EF4-FFF2-40B4-BE49-F238E27FC236}">
                <a16:creationId xmlns:a16="http://schemas.microsoft.com/office/drawing/2014/main" id="{2DFDCC23-AA17-4E3C-9FD1-12095D5EC6B3}"/>
              </a:ext>
            </a:extLst>
          </p:cNvPr>
          <p:cNvSpPr>
            <a:spLocks noGrp="1"/>
          </p:cNvSpPr>
          <p:nvPr>
            <p:ph sz="half" idx="19"/>
          </p:nvPr>
        </p:nvSpPr>
        <p:spPr>
          <a:xfrm>
            <a:off x="7948276" y="3723588"/>
            <a:ext cx="3754774" cy="1941006"/>
          </a:xfrm>
        </p:spPr>
        <p:txBody>
          <a:bodyPr/>
          <a:lstStyle>
            <a:lvl1pPr marL="0" indent="0">
              <a:buNone/>
              <a:defRPr sz="1800"/>
            </a:lvl1pPr>
            <a:lvl2pPr marL="0" indent="0">
              <a:buNone/>
              <a:defRPr sz="1800"/>
            </a:lvl2pPr>
            <a:lvl3pPr marL="0" indent="0">
              <a:buNone/>
              <a:defRPr sz="1800"/>
            </a:lvl3pPr>
            <a:lvl4pPr marL="0" indent="0">
              <a:buNone/>
              <a:defRPr sz="1800"/>
            </a:lvl4pPr>
            <a:lvl5pPr marL="0" indent="0">
              <a:buNone/>
              <a:defRPr sz="18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11" name="Text Placeholder 12">
            <a:extLst>
              <a:ext uri="{FF2B5EF4-FFF2-40B4-BE49-F238E27FC236}">
                <a16:creationId xmlns:a16="http://schemas.microsoft.com/office/drawing/2014/main" id="{430674FF-AC72-4462-B09A-E849FE7E641D}"/>
              </a:ext>
            </a:extLst>
          </p:cNvPr>
          <p:cNvSpPr>
            <a:spLocks noGrp="1"/>
          </p:cNvSpPr>
          <p:nvPr>
            <p:ph type="body" sz="quarter" idx="20" hasCustomPrompt="1"/>
          </p:nvPr>
        </p:nvSpPr>
        <p:spPr>
          <a:xfrm>
            <a:off x="7906291" y="1782582"/>
            <a:ext cx="3800907" cy="1941006"/>
          </a:xfrm>
          <a:noFill/>
        </p:spPr>
        <p:txBody>
          <a:bodyPr anchor="t" anchorCtr="0">
            <a:noAutofit/>
          </a:bodyPr>
          <a:lstStyle>
            <a:lvl1pPr marL="0" indent="0" algn="l">
              <a:buNone/>
              <a:defRPr sz="14400" spc="-200" baseline="0">
                <a:solidFill>
                  <a:srgbClr val="1E1932"/>
                </a:solidFill>
              </a:defRPr>
            </a:lvl1pPr>
            <a:lvl2pPr marL="0" indent="0" algn="ctr">
              <a:buNone/>
              <a:defRPr/>
            </a:lvl2pPr>
            <a:lvl3pPr marL="0" indent="0" algn="ctr">
              <a:buNone/>
              <a:defRPr/>
            </a:lvl3pPr>
            <a:lvl4pPr marL="0" indent="0" algn="ctr">
              <a:buNone/>
              <a:defRPr/>
            </a:lvl4pPr>
            <a:lvl5pPr marL="0" indent="0" algn="ctr">
              <a:buNone/>
              <a:defRPr/>
            </a:lvl5pPr>
          </a:lstStyle>
          <a:p>
            <a:pPr lvl="0"/>
            <a:r>
              <a:rPr lang="en-US"/>
              <a:t>XX</a:t>
            </a:r>
          </a:p>
        </p:txBody>
      </p:sp>
      <p:sp>
        <p:nvSpPr>
          <p:cNvPr id="14" name="Text Placeholder 8">
            <a:extLst>
              <a:ext uri="{FF2B5EF4-FFF2-40B4-BE49-F238E27FC236}">
                <a16:creationId xmlns:a16="http://schemas.microsoft.com/office/drawing/2014/main" id="{83D9EC63-320A-4BC8-8E22-A6F8C425D9FC}"/>
              </a:ext>
            </a:extLst>
          </p:cNvPr>
          <p:cNvSpPr>
            <a:spLocks noGrp="1"/>
          </p:cNvSpPr>
          <p:nvPr>
            <p:ph type="body" sz="quarter" idx="21" hasCustomPrompt="1"/>
          </p:nvPr>
        </p:nvSpPr>
        <p:spPr>
          <a:xfrm>
            <a:off x="6369424" y="6022571"/>
            <a:ext cx="5333626" cy="422864"/>
          </a:xfrm>
        </p:spPr>
        <p:txBody>
          <a:bodyPr anchor="b" anchorCtr="0">
            <a:noAutofit/>
          </a:bodyPr>
          <a:lstStyle>
            <a:lvl1pPr marL="0" indent="0">
              <a:buNone/>
              <a:defRPr sz="1050">
                <a:solidFill>
                  <a:srgbClr val="1E1932"/>
                </a:solidFill>
              </a:defRPr>
            </a:lvl1pPr>
            <a:lvl2pPr marL="0" indent="0">
              <a:buNone/>
              <a:defRPr sz="1050"/>
            </a:lvl2pPr>
            <a:lvl3pPr marL="0" indent="0">
              <a:buNone/>
              <a:defRPr sz="1050"/>
            </a:lvl3pPr>
            <a:lvl4pPr marL="0" indent="0">
              <a:buNone/>
              <a:defRPr sz="1050"/>
            </a:lvl4pPr>
            <a:lvl5pPr marL="0" indent="0">
              <a:buNone/>
              <a:defRPr sz="1050"/>
            </a:lvl5pPr>
          </a:lstStyle>
          <a:p>
            <a:pPr lvl="0"/>
            <a:r>
              <a:rPr lang="en-US"/>
              <a:t>Click to add Source information</a:t>
            </a:r>
          </a:p>
        </p:txBody>
      </p:sp>
    </p:spTree>
    <p:extLst>
      <p:ext uri="{BB962C8B-B14F-4D97-AF65-F5344CB8AC3E}">
        <p14:creationId xmlns:p14="http://schemas.microsoft.com/office/powerpoint/2010/main" val="29936701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Stats and Captions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60ACF3C-BDA7-4C6D-980E-9FD601810E01}"/>
              </a:ext>
            </a:extLst>
          </p:cNvPr>
          <p:cNvSpPr/>
          <p:nvPr userDrawn="1"/>
        </p:nvSpPr>
        <p:spPr bwMode="ltGray">
          <a:xfrm>
            <a:off x="6096000" y="0"/>
            <a:ext cx="6096000" cy="6858000"/>
          </a:xfrm>
          <a:prstGeom prst="rect">
            <a:avLst/>
          </a:prstGeom>
          <a:solidFill>
            <a:srgbClr val="1E19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Date Placeholder 3">
            <a:extLst>
              <a:ext uri="{FF2B5EF4-FFF2-40B4-BE49-F238E27FC236}">
                <a16:creationId xmlns:a16="http://schemas.microsoft.com/office/drawing/2014/main" id="{B9B7764A-1EBE-464D-AE06-F15E116BDD67}"/>
              </a:ext>
            </a:extLst>
          </p:cNvPr>
          <p:cNvSpPr>
            <a:spLocks noGrp="1"/>
          </p:cNvSpPr>
          <p:nvPr>
            <p:ph type="dt" sz="half" idx="10"/>
          </p:nvPr>
        </p:nvSpPr>
        <p:spPr/>
        <p:txBody>
          <a:bodyPr/>
          <a:lstStyle>
            <a:lvl1pPr>
              <a:defRPr>
                <a:solidFill>
                  <a:srgbClr val="FFFFFF"/>
                </a:solidFill>
              </a:defRPr>
            </a:lvl1pPr>
          </a:lstStyle>
          <a:p>
            <a:fld id="{CEE88058-C552-4551-A761-24E9199D9D8D}" type="datetime1">
              <a:rPr lang="en-GB" smtClean="0"/>
              <a:t>10/09/2025</a:t>
            </a:fld>
            <a:endParaRPr lang="en-GB"/>
          </a:p>
        </p:txBody>
      </p:sp>
      <p:sp>
        <p:nvSpPr>
          <p:cNvPr id="5" name="Footer Placeholder 4">
            <a:extLst>
              <a:ext uri="{FF2B5EF4-FFF2-40B4-BE49-F238E27FC236}">
                <a16:creationId xmlns:a16="http://schemas.microsoft.com/office/drawing/2014/main" id="{FACB4373-04AE-42F6-95E7-3F19BAB2842B}"/>
              </a:ext>
            </a:extLst>
          </p:cNvPr>
          <p:cNvSpPr>
            <a:spLocks noGrp="1"/>
          </p:cNvSpPr>
          <p:nvPr>
            <p:ph type="ftr" sz="quarter" idx="11"/>
          </p:nvPr>
        </p:nvSpPr>
        <p:spPr/>
        <p:txBody>
          <a:bodyPr/>
          <a:lstStyle/>
          <a:p>
            <a:r>
              <a:rPr lang="en-GB"/>
              <a:t>Presentation Title [&gt; Insert &gt; Header &amp; Footer]</a:t>
            </a:r>
          </a:p>
        </p:txBody>
      </p:sp>
      <p:sp>
        <p:nvSpPr>
          <p:cNvPr id="6" name="Slide Number Placeholder 5">
            <a:extLst>
              <a:ext uri="{FF2B5EF4-FFF2-40B4-BE49-F238E27FC236}">
                <a16:creationId xmlns:a16="http://schemas.microsoft.com/office/drawing/2014/main" id="{D61BBDCB-19D1-4C74-973D-C7C00F7DC1FA}"/>
              </a:ext>
            </a:extLst>
          </p:cNvPr>
          <p:cNvSpPr>
            <a:spLocks noGrp="1"/>
          </p:cNvSpPr>
          <p:nvPr>
            <p:ph type="sldNum" sz="quarter" idx="12"/>
          </p:nvPr>
        </p:nvSpPr>
        <p:spPr/>
        <p:txBody>
          <a:bodyPr/>
          <a:lstStyle>
            <a:lvl1pPr>
              <a:defRPr>
                <a:solidFill>
                  <a:srgbClr val="FFFFFF"/>
                </a:solidFill>
              </a:defRPr>
            </a:lvl1pPr>
          </a:lstStyle>
          <a:p>
            <a:fld id="{155B9355-708D-4343-BC9C-71954B402FF6}" type="slidenum">
              <a:rPr lang="en-GB" smtClean="0"/>
              <a:pPr/>
              <a:t>‹nr.›</a:t>
            </a:fld>
            <a:endParaRPr lang="en-GB"/>
          </a:p>
        </p:txBody>
      </p:sp>
      <p:sp>
        <p:nvSpPr>
          <p:cNvPr id="7" name="Content Placeholder 2">
            <a:extLst>
              <a:ext uri="{FF2B5EF4-FFF2-40B4-BE49-F238E27FC236}">
                <a16:creationId xmlns:a16="http://schemas.microsoft.com/office/drawing/2014/main" id="{E7F8CA34-135B-42C6-BB5C-67502C691CAC}"/>
              </a:ext>
            </a:extLst>
          </p:cNvPr>
          <p:cNvSpPr>
            <a:spLocks noGrp="1"/>
          </p:cNvSpPr>
          <p:nvPr>
            <p:ph sz="half" idx="13"/>
          </p:nvPr>
        </p:nvSpPr>
        <p:spPr>
          <a:xfrm>
            <a:off x="1891554" y="3723588"/>
            <a:ext cx="3754800" cy="1941006"/>
          </a:xfrm>
        </p:spPr>
        <p:txBody>
          <a:bodyPr/>
          <a:lstStyle>
            <a:lvl1pPr marL="0" indent="0">
              <a:buNone/>
              <a:defRPr sz="1800"/>
            </a:lvl1pPr>
            <a:lvl2pPr marL="0" indent="0">
              <a:buNone/>
              <a:defRPr sz="1800"/>
            </a:lvl2pPr>
            <a:lvl3pPr marL="0" indent="0">
              <a:buNone/>
              <a:defRPr sz="1800"/>
            </a:lvl3pPr>
            <a:lvl4pPr marL="0" indent="0">
              <a:buNone/>
              <a:defRPr sz="1800"/>
            </a:lvl4pPr>
            <a:lvl5pPr marL="0" indent="0">
              <a:buNone/>
              <a:defRPr sz="18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13" name="Text Placeholder 12">
            <a:extLst>
              <a:ext uri="{FF2B5EF4-FFF2-40B4-BE49-F238E27FC236}">
                <a16:creationId xmlns:a16="http://schemas.microsoft.com/office/drawing/2014/main" id="{09F61A3D-2676-4295-A5C4-0E2657EB795C}"/>
              </a:ext>
            </a:extLst>
          </p:cNvPr>
          <p:cNvSpPr>
            <a:spLocks noGrp="1"/>
          </p:cNvSpPr>
          <p:nvPr>
            <p:ph type="body" sz="quarter" idx="17" hasCustomPrompt="1"/>
          </p:nvPr>
        </p:nvSpPr>
        <p:spPr>
          <a:xfrm>
            <a:off x="1849569" y="1782582"/>
            <a:ext cx="3796785" cy="1941006"/>
          </a:xfrm>
          <a:noFill/>
        </p:spPr>
        <p:txBody>
          <a:bodyPr anchor="t" anchorCtr="0">
            <a:noAutofit/>
          </a:bodyPr>
          <a:lstStyle>
            <a:lvl1pPr marL="0" indent="0" algn="l">
              <a:buNone/>
              <a:defRPr sz="14400" spc="-200" baseline="0">
                <a:solidFill>
                  <a:srgbClr val="1E1932"/>
                </a:solidFill>
              </a:defRPr>
            </a:lvl1pPr>
            <a:lvl2pPr marL="0" indent="0" algn="ctr">
              <a:buNone/>
              <a:defRPr/>
            </a:lvl2pPr>
            <a:lvl3pPr marL="0" indent="0" algn="ctr">
              <a:buNone/>
              <a:defRPr/>
            </a:lvl3pPr>
            <a:lvl4pPr marL="0" indent="0" algn="ctr">
              <a:buNone/>
              <a:defRPr/>
            </a:lvl4pPr>
            <a:lvl5pPr marL="0" indent="0" algn="ctr">
              <a:buNone/>
              <a:defRPr/>
            </a:lvl5pPr>
          </a:lstStyle>
          <a:p>
            <a:pPr lvl="0"/>
            <a:r>
              <a:rPr lang="en-US"/>
              <a:t>XX</a:t>
            </a:r>
          </a:p>
        </p:txBody>
      </p:sp>
      <p:sp>
        <p:nvSpPr>
          <p:cNvPr id="9" name="Text Placeholder 8">
            <a:extLst>
              <a:ext uri="{FF2B5EF4-FFF2-40B4-BE49-F238E27FC236}">
                <a16:creationId xmlns:a16="http://schemas.microsoft.com/office/drawing/2014/main" id="{C6D76347-95AB-45B0-B4E4-A6DE031818B8}"/>
              </a:ext>
            </a:extLst>
          </p:cNvPr>
          <p:cNvSpPr>
            <a:spLocks noGrp="1"/>
          </p:cNvSpPr>
          <p:nvPr>
            <p:ph type="body" sz="quarter" idx="18" hasCustomPrompt="1"/>
          </p:nvPr>
        </p:nvSpPr>
        <p:spPr>
          <a:xfrm>
            <a:off x="488950" y="6022571"/>
            <a:ext cx="5333626" cy="422864"/>
          </a:xfrm>
        </p:spPr>
        <p:txBody>
          <a:bodyPr anchor="b" anchorCtr="0">
            <a:noAutofit/>
          </a:bodyPr>
          <a:lstStyle>
            <a:lvl1pPr marL="0" indent="0">
              <a:buNone/>
              <a:defRPr sz="1050"/>
            </a:lvl1pPr>
            <a:lvl2pPr marL="0" indent="0">
              <a:buNone/>
              <a:defRPr sz="1050"/>
            </a:lvl2pPr>
            <a:lvl3pPr marL="0" indent="0">
              <a:buNone/>
              <a:defRPr sz="1050"/>
            </a:lvl3pPr>
            <a:lvl4pPr marL="0" indent="0">
              <a:buNone/>
              <a:defRPr sz="1050"/>
            </a:lvl4pPr>
            <a:lvl5pPr marL="0" indent="0">
              <a:buNone/>
              <a:defRPr sz="1050"/>
            </a:lvl5pPr>
          </a:lstStyle>
          <a:p>
            <a:pPr lvl="0"/>
            <a:r>
              <a:rPr lang="en-US"/>
              <a:t>Click to add Source information</a:t>
            </a:r>
          </a:p>
        </p:txBody>
      </p:sp>
      <p:sp>
        <p:nvSpPr>
          <p:cNvPr id="10" name="Content Placeholder 2">
            <a:extLst>
              <a:ext uri="{FF2B5EF4-FFF2-40B4-BE49-F238E27FC236}">
                <a16:creationId xmlns:a16="http://schemas.microsoft.com/office/drawing/2014/main" id="{2DFDCC23-AA17-4E3C-9FD1-12095D5EC6B3}"/>
              </a:ext>
            </a:extLst>
          </p:cNvPr>
          <p:cNvSpPr>
            <a:spLocks noGrp="1"/>
          </p:cNvSpPr>
          <p:nvPr>
            <p:ph sz="half" idx="19"/>
          </p:nvPr>
        </p:nvSpPr>
        <p:spPr>
          <a:xfrm>
            <a:off x="7948276" y="3723588"/>
            <a:ext cx="3754774" cy="1941006"/>
          </a:xfrm>
        </p:spPr>
        <p:txBody>
          <a:bodyPr/>
          <a:lstStyle>
            <a:lvl1pPr marL="0" indent="0">
              <a:buNone/>
              <a:defRPr sz="1800">
                <a:solidFill>
                  <a:srgbClr val="FFFFFF"/>
                </a:solidFill>
              </a:defRPr>
            </a:lvl1pPr>
            <a:lvl2pPr marL="0" indent="0">
              <a:buNone/>
              <a:defRPr sz="1800">
                <a:solidFill>
                  <a:srgbClr val="FFFFFF"/>
                </a:solidFill>
              </a:defRPr>
            </a:lvl2pPr>
            <a:lvl3pPr marL="0" indent="0">
              <a:buNone/>
              <a:defRPr sz="1800">
                <a:solidFill>
                  <a:srgbClr val="FFFFFF"/>
                </a:solidFill>
              </a:defRPr>
            </a:lvl3pPr>
            <a:lvl4pPr marL="0" indent="0">
              <a:buNone/>
              <a:defRPr sz="1800">
                <a:solidFill>
                  <a:srgbClr val="FFFFFF"/>
                </a:solidFill>
              </a:defRPr>
            </a:lvl4pPr>
            <a:lvl5pPr marL="0" indent="0">
              <a:buNone/>
              <a:defRPr sz="1800">
                <a:solidFill>
                  <a:srgbClr val="FFFFFF"/>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11" name="Text Placeholder 12">
            <a:extLst>
              <a:ext uri="{FF2B5EF4-FFF2-40B4-BE49-F238E27FC236}">
                <a16:creationId xmlns:a16="http://schemas.microsoft.com/office/drawing/2014/main" id="{430674FF-AC72-4462-B09A-E849FE7E641D}"/>
              </a:ext>
            </a:extLst>
          </p:cNvPr>
          <p:cNvSpPr>
            <a:spLocks noGrp="1"/>
          </p:cNvSpPr>
          <p:nvPr>
            <p:ph type="body" sz="quarter" idx="20" hasCustomPrompt="1"/>
          </p:nvPr>
        </p:nvSpPr>
        <p:spPr>
          <a:xfrm>
            <a:off x="7906291" y="1782582"/>
            <a:ext cx="3800907" cy="1941006"/>
          </a:xfrm>
          <a:noFill/>
        </p:spPr>
        <p:txBody>
          <a:bodyPr anchor="t" anchorCtr="0">
            <a:noAutofit/>
          </a:bodyPr>
          <a:lstStyle>
            <a:lvl1pPr marL="0" indent="0" algn="l">
              <a:buNone/>
              <a:defRPr sz="14400" spc="-200" baseline="0">
                <a:solidFill>
                  <a:srgbClr val="FFFFFF"/>
                </a:solidFill>
              </a:defRPr>
            </a:lvl1pPr>
            <a:lvl2pPr marL="0" indent="0" algn="ctr">
              <a:buNone/>
              <a:defRPr/>
            </a:lvl2pPr>
            <a:lvl3pPr marL="0" indent="0" algn="ctr">
              <a:buNone/>
              <a:defRPr/>
            </a:lvl3pPr>
            <a:lvl4pPr marL="0" indent="0" algn="ctr">
              <a:buNone/>
              <a:defRPr/>
            </a:lvl4pPr>
            <a:lvl5pPr marL="0" indent="0" algn="ctr">
              <a:buNone/>
              <a:defRPr/>
            </a:lvl5pPr>
          </a:lstStyle>
          <a:p>
            <a:pPr lvl="0"/>
            <a:r>
              <a:rPr lang="en-US"/>
              <a:t>XX</a:t>
            </a:r>
          </a:p>
        </p:txBody>
      </p:sp>
      <p:sp>
        <p:nvSpPr>
          <p:cNvPr id="12" name="Text Placeholder 8">
            <a:extLst>
              <a:ext uri="{FF2B5EF4-FFF2-40B4-BE49-F238E27FC236}">
                <a16:creationId xmlns:a16="http://schemas.microsoft.com/office/drawing/2014/main" id="{47AAF797-2C81-4E96-9186-1FA781B2EFDA}"/>
              </a:ext>
            </a:extLst>
          </p:cNvPr>
          <p:cNvSpPr>
            <a:spLocks noGrp="1"/>
          </p:cNvSpPr>
          <p:nvPr>
            <p:ph type="body" sz="quarter" idx="21" hasCustomPrompt="1"/>
          </p:nvPr>
        </p:nvSpPr>
        <p:spPr>
          <a:xfrm>
            <a:off x="6369424" y="6022571"/>
            <a:ext cx="5333626" cy="422864"/>
          </a:xfrm>
        </p:spPr>
        <p:txBody>
          <a:bodyPr anchor="b" anchorCtr="0">
            <a:noAutofit/>
          </a:bodyPr>
          <a:lstStyle>
            <a:lvl1pPr marL="0" indent="0">
              <a:buNone/>
              <a:defRPr sz="1050">
                <a:solidFill>
                  <a:srgbClr val="FFFFFF"/>
                </a:solidFill>
              </a:defRPr>
            </a:lvl1pPr>
            <a:lvl2pPr marL="0" indent="0">
              <a:buNone/>
              <a:defRPr sz="1050"/>
            </a:lvl2pPr>
            <a:lvl3pPr marL="0" indent="0">
              <a:buNone/>
              <a:defRPr sz="1050"/>
            </a:lvl3pPr>
            <a:lvl4pPr marL="0" indent="0">
              <a:buNone/>
              <a:defRPr sz="1050"/>
            </a:lvl4pPr>
            <a:lvl5pPr marL="0" indent="0">
              <a:buNone/>
              <a:defRPr sz="1050"/>
            </a:lvl5pPr>
          </a:lstStyle>
          <a:p>
            <a:pPr lvl="0"/>
            <a:r>
              <a:rPr lang="en-US"/>
              <a:t>Click to add Source information</a:t>
            </a:r>
          </a:p>
        </p:txBody>
      </p:sp>
    </p:spTree>
    <p:extLst>
      <p:ext uri="{BB962C8B-B14F-4D97-AF65-F5344CB8AC3E}">
        <p14:creationId xmlns:p14="http://schemas.microsoft.com/office/powerpoint/2010/main" val="8457966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Quote Slide (1)">
    <p:bg>
      <p:bgPr>
        <a:solidFill>
          <a:srgbClr val="FAB42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E0407-6EE9-4EEF-8A23-756E3BF9DA0E}"/>
              </a:ext>
            </a:extLst>
          </p:cNvPr>
          <p:cNvSpPr>
            <a:spLocks noGrp="1"/>
          </p:cNvSpPr>
          <p:nvPr>
            <p:ph type="title" hasCustomPrompt="1"/>
          </p:nvPr>
        </p:nvSpPr>
        <p:spPr>
          <a:xfrm>
            <a:off x="1201918" y="1767525"/>
            <a:ext cx="9000000" cy="2154534"/>
          </a:xfrm>
        </p:spPr>
        <p:txBody>
          <a:bodyPr anchor="t" anchorCtr="0">
            <a:normAutofit/>
          </a:bodyPr>
          <a:lstStyle>
            <a:lvl1pPr marL="268288" indent="-268288">
              <a:lnSpc>
                <a:spcPct val="95000"/>
              </a:lnSpc>
              <a:defRPr sz="4400">
                <a:solidFill>
                  <a:srgbClr val="1E1932"/>
                </a:solidFill>
              </a:defRPr>
            </a:lvl1pPr>
          </a:lstStyle>
          <a:p>
            <a:r>
              <a:rPr lang="en-US"/>
              <a:t>Click to edit quotation slide</a:t>
            </a:r>
            <a:endParaRPr lang="en-GB"/>
          </a:p>
        </p:txBody>
      </p:sp>
      <p:sp>
        <p:nvSpPr>
          <p:cNvPr id="3" name="Text Placeholder 2">
            <a:extLst>
              <a:ext uri="{FF2B5EF4-FFF2-40B4-BE49-F238E27FC236}">
                <a16:creationId xmlns:a16="http://schemas.microsoft.com/office/drawing/2014/main" id="{7B3E27FA-70ED-4972-A499-F6ECA226F1DB}"/>
              </a:ext>
            </a:extLst>
          </p:cNvPr>
          <p:cNvSpPr>
            <a:spLocks noGrp="1"/>
          </p:cNvSpPr>
          <p:nvPr>
            <p:ph type="body" idx="1"/>
          </p:nvPr>
        </p:nvSpPr>
        <p:spPr>
          <a:xfrm>
            <a:off x="1484722" y="4648200"/>
            <a:ext cx="8717196" cy="1774824"/>
          </a:xfrm>
        </p:spPr>
        <p:txBody>
          <a:bodyPr anchor="t" anchorCtr="0"/>
          <a:lstStyle>
            <a:lvl1pPr marL="0" indent="0">
              <a:buNone/>
              <a:defRPr sz="2400">
                <a:solidFill>
                  <a:srgbClr val="1E193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a:extLst>
              <a:ext uri="{FF2B5EF4-FFF2-40B4-BE49-F238E27FC236}">
                <a16:creationId xmlns:a16="http://schemas.microsoft.com/office/drawing/2014/main" id="{6E256521-F43D-4B24-93D2-59A479D2CF23}"/>
              </a:ext>
            </a:extLst>
          </p:cNvPr>
          <p:cNvSpPr>
            <a:spLocks noGrp="1"/>
          </p:cNvSpPr>
          <p:nvPr>
            <p:ph type="dt" sz="half" idx="10"/>
          </p:nvPr>
        </p:nvSpPr>
        <p:spPr/>
        <p:txBody>
          <a:bodyPr/>
          <a:lstStyle/>
          <a:p>
            <a:fld id="{5177F7F5-E194-4354-8605-69E4107DD95D}" type="datetime1">
              <a:rPr lang="en-GB" smtClean="0"/>
              <a:t>10/09/2025</a:t>
            </a:fld>
            <a:endParaRPr lang="en-GB"/>
          </a:p>
        </p:txBody>
      </p:sp>
      <p:sp>
        <p:nvSpPr>
          <p:cNvPr id="5" name="Footer Placeholder 4">
            <a:extLst>
              <a:ext uri="{FF2B5EF4-FFF2-40B4-BE49-F238E27FC236}">
                <a16:creationId xmlns:a16="http://schemas.microsoft.com/office/drawing/2014/main" id="{C51B6A11-0B49-44B6-B7E8-C5D5BC1B0D93}"/>
              </a:ext>
            </a:extLst>
          </p:cNvPr>
          <p:cNvSpPr>
            <a:spLocks noGrp="1"/>
          </p:cNvSpPr>
          <p:nvPr>
            <p:ph type="ftr" sz="quarter" idx="11"/>
          </p:nvPr>
        </p:nvSpPr>
        <p:spPr/>
        <p:txBody>
          <a:bodyPr/>
          <a:lstStyle/>
          <a:p>
            <a:r>
              <a:rPr lang="en-GB"/>
              <a:t>Presentation Title [&gt; Insert &gt; Header &amp; Footer]</a:t>
            </a:r>
          </a:p>
        </p:txBody>
      </p:sp>
      <p:sp>
        <p:nvSpPr>
          <p:cNvPr id="6" name="Slide Number Placeholder 5">
            <a:extLst>
              <a:ext uri="{FF2B5EF4-FFF2-40B4-BE49-F238E27FC236}">
                <a16:creationId xmlns:a16="http://schemas.microsoft.com/office/drawing/2014/main" id="{10322689-DC01-455C-936E-4E800363C55C}"/>
              </a:ext>
            </a:extLst>
          </p:cNvPr>
          <p:cNvSpPr>
            <a:spLocks noGrp="1"/>
          </p:cNvSpPr>
          <p:nvPr>
            <p:ph type="sldNum" sz="quarter" idx="12"/>
          </p:nvPr>
        </p:nvSpPr>
        <p:spPr/>
        <p:txBody>
          <a:bodyPr/>
          <a:lstStyle/>
          <a:p>
            <a:fld id="{155B9355-708D-4343-BC9C-71954B402FF6}" type="slidenum">
              <a:rPr lang="en-GB" smtClean="0"/>
              <a:t>‹nr.›</a:t>
            </a:fld>
            <a:endParaRPr lang="en-GB"/>
          </a:p>
        </p:txBody>
      </p:sp>
    </p:spTree>
    <p:extLst>
      <p:ext uri="{BB962C8B-B14F-4D97-AF65-F5344CB8AC3E}">
        <p14:creationId xmlns:p14="http://schemas.microsoft.com/office/powerpoint/2010/main" val="20035412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Quote Slide (2)">
    <p:bg>
      <p:bgPr>
        <a:solidFill>
          <a:srgbClr val="FF5A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E0407-6EE9-4EEF-8A23-756E3BF9DA0E}"/>
              </a:ext>
            </a:extLst>
          </p:cNvPr>
          <p:cNvSpPr>
            <a:spLocks noGrp="1"/>
          </p:cNvSpPr>
          <p:nvPr>
            <p:ph type="title" hasCustomPrompt="1"/>
          </p:nvPr>
        </p:nvSpPr>
        <p:spPr>
          <a:xfrm>
            <a:off x="1201918" y="1767525"/>
            <a:ext cx="9000000" cy="2154534"/>
          </a:xfrm>
        </p:spPr>
        <p:txBody>
          <a:bodyPr anchor="t" anchorCtr="0">
            <a:normAutofit/>
          </a:bodyPr>
          <a:lstStyle>
            <a:lvl1pPr marL="268288" indent="-268288">
              <a:lnSpc>
                <a:spcPct val="95000"/>
              </a:lnSpc>
              <a:defRPr sz="4400">
                <a:solidFill>
                  <a:srgbClr val="1E1932"/>
                </a:solidFill>
              </a:defRPr>
            </a:lvl1pPr>
          </a:lstStyle>
          <a:p>
            <a:r>
              <a:rPr lang="en-US"/>
              <a:t>Click to edit quotation slide</a:t>
            </a:r>
            <a:endParaRPr lang="en-GB"/>
          </a:p>
        </p:txBody>
      </p:sp>
      <p:sp>
        <p:nvSpPr>
          <p:cNvPr id="3" name="Text Placeholder 2">
            <a:extLst>
              <a:ext uri="{FF2B5EF4-FFF2-40B4-BE49-F238E27FC236}">
                <a16:creationId xmlns:a16="http://schemas.microsoft.com/office/drawing/2014/main" id="{7B3E27FA-70ED-4972-A499-F6ECA226F1DB}"/>
              </a:ext>
            </a:extLst>
          </p:cNvPr>
          <p:cNvSpPr>
            <a:spLocks noGrp="1"/>
          </p:cNvSpPr>
          <p:nvPr>
            <p:ph type="body" idx="1"/>
          </p:nvPr>
        </p:nvSpPr>
        <p:spPr>
          <a:xfrm>
            <a:off x="1484722" y="4648200"/>
            <a:ext cx="8717196" cy="1774824"/>
          </a:xfrm>
        </p:spPr>
        <p:txBody>
          <a:bodyPr anchor="t" anchorCtr="0"/>
          <a:lstStyle>
            <a:lvl1pPr marL="0" indent="0">
              <a:buNone/>
              <a:defRPr sz="2400">
                <a:solidFill>
                  <a:srgbClr val="1E193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a:extLst>
              <a:ext uri="{FF2B5EF4-FFF2-40B4-BE49-F238E27FC236}">
                <a16:creationId xmlns:a16="http://schemas.microsoft.com/office/drawing/2014/main" id="{6E256521-F43D-4B24-93D2-59A479D2CF23}"/>
              </a:ext>
            </a:extLst>
          </p:cNvPr>
          <p:cNvSpPr>
            <a:spLocks noGrp="1"/>
          </p:cNvSpPr>
          <p:nvPr>
            <p:ph type="dt" sz="half" idx="10"/>
          </p:nvPr>
        </p:nvSpPr>
        <p:spPr/>
        <p:txBody>
          <a:bodyPr/>
          <a:lstStyle/>
          <a:p>
            <a:fld id="{A1DA8122-16F3-48B9-A807-126A17EBAB71}" type="datetime1">
              <a:rPr lang="en-GB" smtClean="0"/>
              <a:t>10/09/2025</a:t>
            </a:fld>
            <a:endParaRPr lang="en-GB"/>
          </a:p>
        </p:txBody>
      </p:sp>
      <p:sp>
        <p:nvSpPr>
          <p:cNvPr id="5" name="Footer Placeholder 4">
            <a:extLst>
              <a:ext uri="{FF2B5EF4-FFF2-40B4-BE49-F238E27FC236}">
                <a16:creationId xmlns:a16="http://schemas.microsoft.com/office/drawing/2014/main" id="{C51B6A11-0B49-44B6-B7E8-C5D5BC1B0D93}"/>
              </a:ext>
            </a:extLst>
          </p:cNvPr>
          <p:cNvSpPr>
            <a:spLocks noGrp="1"/>
          </p:cNvSpPr>
          <p:nvPr>
            <p:ph type="ftr" sz="quarter" idx="11"/>
          </p:nvPr>
        </p:nvSpPr>
        <p:spPr/>
        <p:txBody>
          <a:bodyPr/>
          <a:lstStyle/>
          <a:p>
            <a:r>
              <a:rPr lang="en-GB"/>
              <a:t>Presentation Title [&gt; Insert &gt; Header &amp; Footer]</a:t>
            </a:r>
          </a:p>
        </p:txBody>
      </p:sp>
      <p:sp>
        <p:nvSpPr>
          <p:cNvPr id="6" name="Slide Number Placeholder 5">
            <a:extLst>
              <a:ext uri="{FF2B5EF4-FFF2-40B4-BE49-F238E27FC236}">
                <a16:creationId xmlns:a16="http://schemas.microsoft.com/office/drawing/2014/main" id="{10322689-DC01-455C-936E-4E800363C55C}"/>
              </a:ext>
            </a:extLst>
          </p:cNvPr>
          <p:cNvSpPr>
            <a:spLocks noGrp="1"/>
          </p:cNvSpPr>
          <p:nvPr>
            <p:ph type="sldNum" sz="quarter" idx="12"/>
          </p:nvPr>
        </p:nvSpPr>
        <p:spPr/>
        <p:txBody>
          <a:bodyPr/>
          <a:lstStyle/>
          <a:p>
            <a:fld id="{155B9355-708D-4343-BC9C-71954B402FF6}" type="slidenum">
              <a:rPr lang="en-GB" smtClean="0"/>
              <a:t>‹nr.›</a:t>
            </a:fld>
            <a:endParaRPr lang="en-GB"/>
          </a:p>
        </p:txBody>
      </p:sp>
    </p:spTree>
    <p:extLst>
      <p:ext uri="{BB962C8B-B14F-4D97-AF65-F5344CB8AC3E}">
        <p14:creationId xmlns:p14="http://schemas.microsoft.com/office/powerpoint/2010/main" val="9995838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Quote Slide (3)">
    <p:bg>
      <p:bgPr>
        <a:solidFill>
          <a:srgbClr val="1E193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E0407-6EE9-4EEF-8A23-756E3BF9DA0E}"/>
              </a:ext>
            </a:extLst>
          </p:cNvPr>
          <p:cNvSpPr>
            <a:spLocks noGrp="1"/>
          </p:cNvSpPr>
          <p:nvPr>
            <p:ph type="title" hasCustomPrompt="1"/>
          </p:nvPr>
        </p:nvSpPr>
        <p:spPr>
          <a:xfrm>
            <a:off x="1201918" y="1767525"/>
            <a:ext cx="9000000" cy="2154534"/>
          </a:xfrm>
        </p:spPr>
        <p:txBody>
          <a:bodyPr anchor="t" anchorCtr="0">
            <a:normAutofit/>
          </a:bodyPr>
          <a:lstStyle>
            <a:lvl1pPr marL="268288" indent="-268288">
              <a:lnSpc>
                <a:spcPct val="95000"/>
              </a:lnSpc>
              <a:defRPr sz="4400">
                <a:solidFill>
                  <a:srgbClr val="FFFFFF"/>
                </a:solidFill>
              </a:defRPr>
            </a:lvl1pPr>
          </a:lstStyle>
          <a:p>
            <a:r>
              <a:rPr lang="en-US"/>
              <a:t>Click to edit quotation slide</a:t>
            </a:r>
            <a:endParaRPr lang="en-GB"/>
          </a:p>
        </p:txBody>
      </p:sp>
      <p:sp>
        <p:nvSpPr>
          <p:cNvPr id="3" name="Text Placeholder 2">
            <a:extLst>
              <a:ext uri="{FF2B5EF4-FFF2-40B4-BE49-F238E27FC236}">
                <a16:creationId xmlns:a16="http://schemas.microsoft.com/office/drawing/2014/main" id="{7B3E27FA-70ED-4972-A499-F6ECA226F1DB}"/>
              </a:ext>
            </a:extLst>
          </p:cNvPr>
          <p:cNvSpPr>
            <a:spLocks noGrp="1"/>
          </p:cNvSpPr>
          <p:nvPr>
            <p:ph type="body" idx="1"/>
          </p:nvPr>
        </p:nvSpPr>
        <p:spPr>
          <a:xfrm>
            <a:off x="1484722" y="4648200"/>
            <a:ext cx="8717196" cy="1774824"/>
          </a:xfrm>
        </p:spPr>
        <p:txBody>
          <a:bodyPr anchor="t" anchorCtr="0"/>
          <a:lstStyle>
            <a:lvl1pPr marL="0" indent="0">
              <a:buNone/>
              <a:defRPr sz="2400">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a:extLst>
              <a:ext uri="{FF2B5EF4-FFF2-40B4-BE49-F238E27FC236}">
                <a16:creationId xmlns:a16="http://schemas.microsoft.com/office/drawing/2014/main" id="{6E256521-F43D-4B24-93D2-59A479D2CF23}"/>
              </a:ext>
            </a:extLst>
          </p:cNvPr>
          <p:cNvSpPr>
            <a:spLocks noGrp="1"/>
          </p:cNvSpPr>
          <p:nvPr>
            <p:ph type="dt" sz="half" idx="10"/>
          </p:nvPr>
        </p:nvSpPr>
        <p:spPr/>
        <p:txBody>
          <a:bodyPr/>
          <a:lstStyle>
            <a:lvl1pPr>
              <a:defRPr>
                <a:solidFill>
                  <a:srgbClr val="FFFFFF"/>
                </a:solidFill>
              </a:defRPr>
            </a:lvl1pPr>
          </a:lstStyle>
          <a:p>
            <a:fld id="{4B261729-2E81-4D70-9BB3-68FA9D32E297}" type="datetime1">
              <a:rPr lang="en-GB" smtClean="0"/>
              <a:t>10/09/2025</a:t>
            </a:fld>
            <a:endParaRPr lang="en-GB"/>
          </a:p>
        </p:txBody>
      </p:sp>
      <p:sp>
        <p:nvSpPr>
          <p:cNvPr id="5" name="Footer Placeholder 4">
            <a:extLst>
              <a:ext uri="{FF2B5EF4-FFF2-40B4-BE49-F238E27FC236}">
                <a16:creationId xmlns:a16="http://schemas.microsoft.com/office/drawing/2014/main" id="{C51B6A11-0B49-44B6-B7E8-C5D5BC1B0D93}"/>
              </a:ext>
            </a:extLst>
          </p:cNvPr>
          <p:cNvSpPr>
            <a:spLocks noGrp="1"/>
          </p:cNvSpPr>
          <p:nvPr>
            <p:ph type="ftr" sz="quarter" idx="11"/>
          </p:nvPr>
        </p:nvSpPr>
        <p:spPr/>
        <p:txBody>
          <a:bodyPr/>
          <a:lstStyle>
            <a:lvl1pPr>
              <a:defRPr>
                <a:solidFill>
                  <a:srgbClr val="FFFFFF"/>
                </a:solidFill>
              </a:defRPr>
            </a:lvl1pPr>
          </a:lstStyle>
          <a:p>
            <a:r>
              <a:rPr lang="en-GB"/>
              <a:t>Presentation Title [&gt; Insert &gt; Header &amp; Footer]</a:t>
            </a:r>
          </a:p>
        </p:txBody>
      </p:sp>
      <p:sp>
        <p:nvSpPr>
          <p:cNvPr id="6" name="Slide Number Placeholder 5">
            <a:extLst>
              <a:ext uri="{FF2B5EF4-FFF2-40B4-BE49-F238E27FC236}">
                <a16:creationId xmlns:a16="http://schemas.microsoft.com/office/drawing/2014/main" id="{10322689-DC01-455C-936E-4E800363C55C}"/>
              </a:ext>
            </a:extLst>
          </p:cNvPr>
          <p:cNvSpPr>
            <a:spLocks noGrp="1"/>
          </p:cNvSpPr>
          <p:nvPr>
            <p:ph type="sldNum" sz="quarter" idx="12"/>
          </p:nvPr>
        </p:nvSpPr>
        <p:spPr/>
        <p:txBody>
          <a:bodyPr/>
          <a:lstStyle>
            <a:lvl1pPr>
              <a:defRPr>
                <a:solidFill>
                  <a:srgbClr val="FFFFFF"/>
                </a:solidFill>
              </a:defRPr>
            </a:lvl1pPr>
          </a:lstStyle>
          <a:p>
            <a:fld id="{155B9355-708D-4343-BC9C-71954B402FF6}" type="slidenum">
              <a:rPr lang="en-GB" smtClean="0"/>
              <a:pPr/>
              <a:t>‹nr.›</a:t>
            </a:fld>
            <a:endParaRPr lang="en-GB"/>
          </a:p>
        </p:txBody>
      </p:sp>
    </p:spTree>
    <p:extLst>
      <p:ext uri="{BB962C8B-B14F-4D97-AF65-F5344CB8AC3E}">
        <p14:creationId xmlns:p14="http://schemas.microsoft.com/office/powerpoint/2010/main" val="20480603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and Image Shap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9B7764A-1EBE-464D-AE06-F15E116BDD67}"/>
              </a:ext>
            </a:extLst>
          </p:cNvPr>
          <p:cNvSpPr>
            <a:spLocks noGrp="1"/>
          </p:cNvSpPr>
          <p:nvPr>
            <p:ph type="dt" sz="half" idx="10"/>
          </p:nvPr>
        </p:nvSpPr>
        <p:spPr/>
        <p:txBody>
          <a:bodyPr/>
          <a:lstStyle/>
          <a:p>
            <a:fld id="{FBBCF59F-AC12-4074-97BF-57C342DD6EFA}" type="datetime1">
              <a:rPr lang="en-GB" smtClean="0"/>
              <a:t>10/09/2025</a:t>
            </a:fld>
            <a:endParaRPr lang="en-GB"/>
          </a:p>
        </p:txBody>
      </p:sp>
      <p:sp>
        <p:nvSpPr>
          <p:cNvPr id="5" name="Footer Placeholder 4">
            <a:extLst>
              <a:ext uri="{FF2B5EF4-FFF2-40B4-BE49-F238E27FC236}">
                <a16:creationId xmlns:a16="http://schemas.microsoft.com/office/drawing/2014/main" id="{FACB4373-04AE-42F6-95E7-3F19BAB2842B}"/>
              </a:ext>
            </a:extLst>
          </p:cNvPr>
          <p:cNvSpPr>
            <a:spLocks noGrp="1"/>
          </p:cNvSpPr>
          <p:nvPr>
            <p:ph type="ftr" sz="quarter" idx="11"/>
          </p:nvPr>
        </p:nvSpPr>
        <p:spPr/>
        <p:txBody>
          <a:bodyPr/>
          <a:lstStyle/>
          <a:p>
            <a:r>
              <a:rPr lang="en-GB"/>
              <a:t>Presentation Title [&gt; Insert &gt; Header &amp; Footer]</a:t>
            </a:r>
          </a:p>
        </p:txBody>
      </p:sp>
      <p:sp>
        <p:nvSpPr>
          <p:cNvPr id="6" name="Slide Number Placeholder 5">
            <a:extLst>
              <a:ext uri="{FF2B5EF4-FFF2-40B4-BE49-F238E27FC236}">
                <a16:creationId xmlns:a16="http://schemas.microsoft.com/office/drawing/2014/main" id="{D61BBDCB-19D1-4C74-973D-C7C00F7DC1FA}"/>
              </a:ext>
            </a:extLst>
          </p:cNvPr>
          <p:cNvSpPr>
            <a:spLocks noGrp="1"/>
          </p:cNvSpPr>
          <p:nvPr>
            <p:ph type="sldNum" sz="quarter" idx="12"/>
          </p:nvPr>
        </p:nvSpPr>
        <p:spPr/>
        <p:txBody>
          <a:bodyPr/>
          <a:lstStyle/>
          <a:p>
            <a:fld id="{155B9355-708D-4343-BC9C-71954B402FF6}" type="slidenum">
              <a:rPr lang="en-GB" smtClean="0"/>
              <a:t>‹nr.›</a:t>
            </a:fld>
            <a:endParaRPr lang="en-GB"/>
          </a:p>
        </p:txBody>
      </p:sp>
      <p:sp>
        <p:nvSpPr>
          <p:cNvPr id="7" name="Content Placeholder 2">
            <a:extLst>
              <a:ext uri="{FF2B5EF4-FFF2-40B4-BE49-F238E27FC236}">
                <a16:creationId xmlns:a16="http://schemas.microsoft.com/office/drawing/2014/main" id="{E7F8CA34-135B-42C6-BB5C-67502C691CAC}"/>
              </a:ext>
            </a:extLst>
          </p:cNvPr>
          <p:cNvSpPr>
            <a:spLocks noGrp="1"/>
          </p:cNvSpPr>
          <p:nvPr>
            <p:ph sz="half" idx="13"/>
          </p:nvPr>
        </p:nvSpPr>
        <p:spPr>
          <a:xfrm>
            <a:off x="486000" y="2966400"/>
            <a:ext cx="5166000" cy="34668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12" name="Text Placeholder 10">
            <a:extLst>
              <a:ext uri="{FF2B5EF4-FFF2-40B4-BE49-F238E27FC236}">
                <a16:creationId xmlns:a16="http://schemas.microsoft.com/office/drawing/2014/main" id="{E2086938-D795-42D9-8879-C81EC458BBD9}"/>
              </a:ext>
            </a:extLst>
          </p:cNvPr>
          <p:cNvSpPr>
            <a:spLocks noGrp="1"/>
          </p:cNvSpPr>
          <p:nvPr>
            <p:ph type="body" sz="quarter" idx="16" hasCustomPrompt="1"/>
          </p:nvPr>
        </p:nvSpPr>
        <p:spPr>
          <a:xfrm>
            <a:off x="484802" y="1349375"/>
            <a:ext cx="5165725" cy="1314450"/>
          </a:xfrm>
        </p:spPr>
        <p:txBody>
          <a:bodyPr>
            <a:normAutofit/>
          </a:bodyPr>
          <a:lstStyle>
            <a:lvl1pPr marL="0" indent="0">
              <a:lnSpc>
                <a:spcPct val="100000"/>
              </a:lnSpc>
              <a:buNone/>
              <a:defRPr sz="3000" spc="-100" baseline="0"/>
            </a:lvl1pPr>
            <a:lvl2pPr marL="144000" indent="0">
              <a:buNone/>
              <a:defRPr/>
            </a:lvl2pPr>
            <a:lvl3pPr marL="288000" indent="0">
              <a:buNone/>
              <a:defRPr/>
            </a:lvl3pPr>
            <a:lvl4pPr marL="432000" indent="0">
              <a:buNone/>
              <a:defRPr/>
            </a:lvl4pPr>
            <a:lvl5pPr marL="576000" indent="0">
              <a:buNone/>
              <a:defRPr/>
            </a:lvl5pPr>
          </a:lstStyle>
          <a:p>
            <a:pPr lvl="0"/>
            <a:r>
              <a:rPr lang="en-US"/>
              <a:t>Click to edit text styles</a:t>
            </a:r>
          </a:p>
        </p:txBody>
      </p:sp>
      <p:sp>
        <p:nvSpPr>
          <p:cNvPr id="20" name="Picture Placeholder 19">
            <a:extLst>
              <a:ext uri="{FF2B5EF4-FFF2-40B4-BE49-F238E27FC236}">
                <a16:creationId xmlns:a16="http://schemas.microsoft.com/office/drawing/2014/main" id="{65A9A3EB-9470-4CBB-98C8-A0FD76A692D6}"/>
              </a:ext>
            </a:extLst>
          </p:cNvPr>
          <p:cNvSpPr>
            <a:spLocks noGrp="1"/>
          </p:cNvSpPr>
          <p:nvPr>
            <p:ph type="pic" sz="quarter" idx="17"/>
          </p:nvPr>
        </p:nvSpPr>
        <p:spPr>
          <a:xfrm>
            <a:off x="6096000" y="1725274"/>
            <a:ext cx="6093600" cy="5132723"/>
          </a:xfrm>
          <a:custGeom>
            <a:avLst/>
            <a:gdLst>
              <a:gd name="connsiteX0" fmla="*/ 2565032 w 6093600"/>
              <a:gd name="connsiteY0" fmla="*/ 0 h 4939996"/>
              <a:gd name="connsiteX1" fmla="*/ 6093600 w 6093600"/>
              <a:gd name="connsiteY1" fmla="*/ 0 h 4939996"/>
              <a:gd name="connsiteX2" fmla="*/ 6093600 w 6093600"/>
              <a:gd name="connsiteY2" fmla="*/ 4939996 h 4939996"/>
              <a:gd name="connsiteX3" fmla="*/ 0 w 6093600"/>
              <a:gd name="connsiteY3" fmla="*/ 4939996 h 4939996"/>
              <a:gd name="connsiteX4" fmla="*/ 0 w 6093600"/>
              <a:gd name="connsiteY4" fmla="*/ 2542468 h 4939996"/>
              <a:gd name="connsiteX5" fmla="*/ 12050 w 6093600"/>
              <a:gd name="connsiteY5" fmla="*/ 2303850 h 4939996"/>
              <a:gd name="connsiteX6" fmla="*/ 2565032 w 6093600"/>
              <a:gd name="connsiteY6" fmla="*/ 0 h 4939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3600" h="4939996">
                <a:moveTo>
                  <a:pt x="2565032" y="0"/>
                </a:moveTo>
                <a:lnTo>
                  <a:pt x="6093600" y="0"/>
                </a:lnTo>
                <a:lnTo>
                  <a:pt x="6093600" y="4939996"/>
                </a:lnTo>
                <a:lnTo>
                  <a:pt x="0" y="4939996"/>
                </a:lnTo>
                <a:lnTo>
                  <a:pt x="0" y="2542468"/>
                </a:lnTo>
                <a:lnTo>
                  <a:pt x="12050" y="2303850"/>
                </a:lnTo>
                <a:cubicBezTo>
                  <a:pt x="143466" y="1009813"/>
                  <a:pt x="1236323" y="0"/>
                  <a:pt x="2565032" y="0"/>
                </a:cubicBezTo>
                <a:close/>
              </a:path>
            </a:pathLst>
          </a:custGeom>
        </p:spPr>
        <p:txBody>
          <a:bodyPr wrap="square">
            <a:noAutofit/>
          </a:bodyPr>
          <a:lstStyle/>
          <a:p>
            <a:r>
              <a:rPr lang="es-ES"/>
              <a:t>Haga clic en el icono para agregar una imagen</a:t>
            </a:r>
            <a:endParaRPr lang="en-GB"/>
          </a:p>
        </p:txBody>
      </p:sp>
    </p:spTree>
    <p:extLst>
      <p:ext uri="{BB962C8B-B14F-4D97-AF65-F5344CB8AC3E}">
        <p14:creationId xmlns:p14="http://schemas.microsoft.com/office/powerpoint/2010/main" val="932424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4736DC60-4BF4-4C91-9EE9-EC26CE934556}"/>
              </a:ext>
            </a:extLst>
          </p:cNvPr>
          <p:cNvSpPr>
            <a:spLocks noGrp="1"/>
          </p:cNvSpPr>
          <p:nvPr>
            <p:ph type="pic" sz="quarter" idx="17"/>
          </p:nvPr>
        </p:nvSpPr>
        <p:spPr>
          <a:xfrm>
            <a:off x="6096000" y="0"/>
            <a:ext cx="6093600" cy="6858000"/>
          </a:xfrm>
          <a:custGeom>
            <a:avLst/>
            <a:gdLst>
              <a:gd name="connsiteX0" fmla="*/ 0 w 6093600"/>
              <a:gd name="connsiteY0" fmla="*/ 0 h 4941209"/>
              <a:gd name="connsiteX1" fmla="*/ 6093600 w 6093600"/>
              <a:gd name="connsiteY1" fmla="*/ 0 h 4941209"/>
              <a:gd name="connsiteX2" fmla="*/ 6093600 w 6093600"/>
              <a:gd name="connsiteY2" fmla="*/ 4941209 h 4941209"/>
              <a:gd name="connsiteX3" fmla="*/ 0 w 6093600"/>
              <a:gd name="connsiteY3" fmla="*/ 4941209 h 4941209"/>
            </a:gdLst>
            <a:ahLst/>
            <a:cxnLst>
              <a:cxn ang="0">
                <a:pos x="connsiteX0" y="connsiteY0"/>
              </a:cxn>
              <a:cxn ang="0">
                <a:pos x="connsiteX1" y="connsiteY1"/>
              </a:cxn>
              <a:cxn ang="0">
                <a:pos x="connsiteX2" y="connsiteY2"/>
              </a:cxn>
              <a:cxn ang="0">
                <a:pos x="connsiteX3" y="connsiteY3"/>
              </a:cxn>
            </a:cxnLst>
            <a:rect l="l" t="t" r="r" b="b"/>
            <a:pathLst>
              <a:path w="6093600" h="4941209">
                <a:moveTo>
                  <a:pt x="0" y="0"/>
                </a:moveTo>
                <a:lnTo>
                  <a:pt x="6093600" y="0"/>
                </a:lnTo>
                <a:lnTo>
                  <a:pt x="6093600" y="4941209"/>
                </a:lnTo>
                <a:lnTo>
                  <a:pt x="0" y="4941209"/>
                </a:lnTo>
                <a:close/>
              </a:path>
            </a:pathLst>
          </a:custGeom>
        </p:spPr>
        <p:txBody>
          <a:bodyPr wrap="square">
            <a:noAutofit/>
          </a:bodyPr>
          <a:lstStyle/>
          <a:p>
            <a:r>
              <a:rPr lang="es-ES"/>
              <a:t>Haga clic en el icono para agregar una imagen</a:t>
            </a:r>
            <a:endParaRPr lang="en-GB"/>
          </a:p>
        </p:txBody>
      </p:sp>
      <p:sp>
        <p:nvSpPr>
          <p:cNvPr id="4" name="Date Placeholder 3">
            <a:extLst>
              <a:ext uri="{FF2B5EF4-FFF2-40B4-BE49-F238E27FC236}">
                <a16:creationId xmlns:a16="http://schemas.microsoft.com/office/drawing/2014/main" id="{B9B7764A-1EBE-464D-AE06-F15E116BDD67}"/>
              </a:ext>
            </a:extLst>
          </p:cNvPr>
          <p:cNvSpPr>
            <a:spLocks noGrp="1"/>
          </p:cNvSpPr>
          <p:nvPr>
            <p:ph type="dt" sz="half" idx="10"/>
          </p:nvPr>
        </p:nvSpPr>
        <p:spPr/>
        <p:txBody>
          <a:bodyPr/>
          <a:lstStyle/>
          <a:p>
            <a:fld id="{6114A07D-A29D-4946-BB50-71A8C84A7EC4}" type="datetime1">
              <a:rPr lang="en-GB" smtClean="0"/>
              <a:t>10/09/2025</a:t>
            </a:fld>
            <a:endParaRPr lang="en-GB"/>
          </a:p>
        </p:txBody>
      </p:sp>
      <p:sp>
        <p:nvSpPr>
          <p:cNvPr id="5" name="Footer Placeholder 4">
            <a:extLst>
              <a:ext uri="{FF2B5EF4-FFF2-40B4-BE49-F238E27FC236}">
                <a16:creationId xmlns:a16="http://schemas.microsoft.com/office/drawing/2014/main" id="{FACB4373-04AE-42F6-95E7-3F19BAB2842B}"/>
              </a:ext>
            </a:extLst>
          </p:cNvPr>
          <p:cNvSpPr>
            <a:spLocks noGrp="1"/>
          </p:cNvSpPr>
          <p:nvPr>
            <p:ph type="ftr" sz="quarter" idx="11"/>
          </p:nvPr>
        </p:nvSpPr>
        <p:spPr/>
        <p:txBody>
          <a:bodyPr/>
          <a:lstStyle/>
          <a:p>
            <a:r>
              <a:rPr lang="en-GB"/>
              <a:t>Presentation Title [&gt; Insert &gt; Header &amp; Footer]</a:t>
            </a:r>
          </a:p>
        </p:txBody>
      </p:sp>
      <p:sp>
        <p:nvSpPr>
          <p:cNvPr id="6" name="Slide Number Placeholder 5">
            <a:extLst>
              <a:ext uri="{FF2B5EF4-FFF2-40B4-BE49-F238E27FC236}">
                <a16:creationId xmlns:a16="http://schemas.microsoft.com/office/drawing/2014/main" id="{D61BBDCB-19D1-4C74-973D-C7C00F7DC1FA}"/>
              </a:ext>
            </a:extLst>
          </p:cNvPr>
          <p:cNvSpPr>
            <a:spLocks noGrp="1"/>
          </p:cNvSpPr>
          <p:nvPr>
            <p:ph type="sldNum" sz="quarter" idx="12"/>
          </p:nvPr>
        </p:nvSpPr>
        <p:spPr/>
        <p:txBody>
          <a:bodyPr/>
          <a:lstStyle/>
          <a:p>
            <a:fld id="{155B9355-708D-4343-BC9C-71954B402FF6}" type="slidenum">
              <a:rPr lang="en-GB" smtClean="0"/>
              <a:t>‹nr.›</a:t>
            </a:fld>
            <a:endParaRPr lang="en-GB"/>
          </a:p>
        </p:txBody>
      </p:sp>
      <p:sp>
        <p:nvSpPr>
          <p:cNvPr id="7" name="Content Placeholder 2">
            <a:extLst>
              <a:ext uri="{FF2B5EF4-FFF2-40B4-BE49-F238E27FC236}">
                <a16:creationId xmlns:a16="http://schemas.microsoft.com/office/drawing/2014/main" id="{E7F8CA34-135B-42C6-BB5C-67502C691CAC}"/>
              </a:ext>
            </a:extLst>
          </p:cNvPr>
          <p:cNvSpPr>
            <a:spLocks noGrp="1"/>
          </p:cNvSpPr>
          <p:nvPr>
            <p:ph sz="half" idx="13"/>
          </p:nvPr>
        </p:nvSpPr>
        <p:spPr>
          <a:xfrm>
            <a:off x="486000" y="2966400"/>
            <a:ext cx="5166000" cy="34668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12" name="Text Placeholder 10">
            <a:extLst>
              <a:ext uri="{FF2B5EF4-FFF2-40B4-BE49-F238E27FC236}">
                <a16:creationId xmlns:a16="http://schemas.microsoft.com/office/drawing/2014/main" id="{E2086938-D795-42D9-8879-C81EC458BBD9}"/>
              </a:ext>
            </a:extLst>
          </p:cNvPr>
          <p:cNvSpPr>
            <a:spLocks noGrp="1"/>
          </p:cNvSpPr>
          <p:nvPr>
            <p:ph type="body" sz="quarter" idx="16" hasCustomPrompt="1"/>
          </p:nvPr>
        </p:nvSpPr>
        <p:spPr>
          <a:xfrm>
            <a:off x="484802" y="1349375"/>
            <a:ext cx="5165725" cy="1314450"/>
          </a:xfrm>
        </p:spPr>
        <p:txBody>
          <a:bodyPr>
            <a:normAutofit/>
          </a:bodyPr>
          <a:lstStyle>
            <a:lvl1pPr marL="0" indent="0">
              <a:lnSpc>
                <a:spcPct val="100000"/>
              </a:lnSpc>
              <a:buNone/>
              <a:defRPr sz="3000" spc="-100" baseline="0"/>
            </a:lvl1pPr>
            <a:lvl2pPr marL="144000" indent="0">
              <a:buNone/>
              <a:defRPr/>
            </a:lvl2pPr>
            <a:lvl3pPr marL="288000" indent="0">
              <a:buNone/>
              <a:defRPr/>
            </a:lvl3pPr>
            <a:lvl4pPr marL="432000" indent="0">
              <a:buNone/>
              <a:defRPr/>
            </a:lvl4pPr>
            <a:lvl5pPr marL="576000" indent="0">
              <a:buNone/>
              <a:defRPr/>
            </a:lvl5pPr>
          </a:lstStyle>
          <a:p>
            <a:pPr lvl="0"/>
            <a:r>
              <a:rPr lang="en-US"/>
              <a:t>Click to edit text styles</a:t>
            </a:r>
          </a:p>
        </p:txBody>
      </p:sp>
    </p:spTree>
    <p:extLst>
      <p:ext uri="{BB962C8B-B14F-4D97-AF65-F5344CB8AC3E}">
        <p14:creationId xmlns:p14="http://schemas.microsoft.com/office/powerpoint/2010/main" val="37448542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3)">
    <p:bg>
      <p:bgPr>
        <a:solidFill>
          <a:srgbClr val="1E1932"/>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A4E62DF-26AE-482E-BEA6-FB662E483BB3}"/>
              </a:ext>
            </a:extLst>
          </p:cNvPr>
          <p:cNvPicPr>
            <a:picLocks noChangeAspect="1"/>
          </p:cNvPicPr>
          <p:nvPr userDrawn="1"/>
        </p:nvPicPr>
        <p:blipFill>
          <a:blip r:embed="rId2"/>
          <a:stretch>
            <a:fillRect/>
          </a:stretch>
        </p:blipFill>
        <p:spPr>
          <a:xfrm>
            <a:off x="6905116" y="493712"/>
            <a:ext cx="5307308" cy="6368769"/>
          </a:xfrm>
          <a:prstGeom prst="rect">
            <a:avLst/>
          </a:prstGeom>
        </p:spPr>
      </p:pic>
      <p:sp>
        <p:nvSpPr>
          <p:cNvPr id="2" name="Title 1">
            <a:extLst>
              <a:ext uri="{FF2B5EF4-FFF2-40B4-BE49-F238E27FC236}">
                <a16:creationId xmlns:a16="http://schemas.microsoft.com/office/drawing/2014/main" id="{781F4598-4607-449E-8904-6DDB5CC73311}"/>
              </a:ext>
            </a:extLst>
          </p:cNvPr>
          <p:cNvSpPr>
            <a:spLocks noGrp="1"/>
          </p:cNvSpPr>
          <p:nvPr>
            <p:ph type="ctrTitle"/>
          </p:nvPr>
        </p:nvSpPr>
        <p:spPr>
          <a:xfrm>
            <a:off x="484802" y="1729819"/>
            <a:ext cx="7740000" cy="1489435"/>
          </a:xfrm>
        </p:spPr>
        <p:txBody>
          <a:bodyPr anchor="t" anchorCtr="0">
            <a:normAutofit/>
          </a:bodyPr>
          <a:lstStyle>
            <a:lvl1pPr algn="l">
              <a:defRPr sz="4400" spc="-200" baseline="0">
                <a:solidFill>
                  <a:srgbClr val="FFFFFF"/>
                </a:solidFill>
              </a:defRPr>
            </a:lvl1pPr>
          </a:lstStyle>
          <a:p>
            <a:r>
              <a:rPr lang="es-ES"/>
              <a:t>Haga clic para modificar el estilo de título del patrón</a:t>
            </a:r>
            <a:endParaRPr lang="en-GB"/>
          </a:p>
        </p:txBody>
      </p:sp>
      <p:sp>
        <p:nvSpPr>
          <p:cNvPr id="3" name="Subtitle 2">
            <a:extLst>
              <a:ext uri="{FF2B5EF4-FFF2-40B4-BE49-F238E27FC236}">
                <a16:creationId xmlns:a16="http://schemas.microsoft.com/office/drawing/2014/main" id="{C243F5ED-EB65-48DA-B3E1-2BF1734B7695}"/>
              </a:ext>
            </a:extLst>
          </p:cNvPr>
          <p:cNvSpPr>
            <a:spLocks noGrp="1"/>
          </p:cNvSpPr>
          <p:nvPr>
            <p:ph type="subTitle" idx="1"/>
          </p:nvPr>
        </p:nvSpPr>
        <p:spPr>
          <a:xfrm>
            <a:off x="488950" y="3337089"/>
            <a:ext cx="6300000" cy="1163193"/>
          </a:xfrm>
        </p:spPr>
        <p:txBody>
          <a:bodyPr anchor="t" anchorCtr="0"/>
          <a:lstStyle>
            <a:lvl1pPr marL="0" indent="0" algn="l">
              <a:buNone/>
              <a:defRPr sz="2400" baseline="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GB"/>
          </a:p>
        </p:txBody>
      </p:sp>
      <p:sp>
        <p:nvSpPr>
          <p:cNvPr id="4" name="Date Placeholder 3">
            <a:extLst>
              <a:ext uri="{FF2B5EF4-FFF2-40B4-BE49-F238E27FC236}">
                <a16:creationId xmlns:a16="http://schemas.microsoft.com/office/drawing/2014/main" id="{132164CE-231B-48B5-AF0D-9D6C835E911F}"/>
              </a:ext>
            </a:extLst>
          </p:cNvPr>
          <p:cNvSpPr>
            <a:spLocks noGrp="1"/>
          </p:cNvSpPr>
          <p:nvPr>
            <p:ph type="dt" sz="half" idx="10"/>
          </p:nvPr>
        </p:nvSpPr>
        <p:spPr>
          <a:xfrm>
            <a:off x="484801" y="6236981"/>
            <a:ext cx="4049491" cy="324000"/>
          </a:xfrm>
        </p:spPr>
        <p:txBody>
          <a:bodyPr/>
          <a:lstStyle>
            <a:lvl1pPr>
              <a:defRPr sz="1500">
                <a:solidFill>
                  <a:srgbClr val="FFFFFF"/>
                </a:solidFill>
                <a:latin typeface="+mn-lt"/>
              </a:defRPr>
            </a:lvl1pPr>
          </a:lstStyle>
          <a:p>
            <a:fld id="{84562984-6C69-4FD0-816D-183470A27E3C}" type="datetime1">
              <a:rPr lang="en-GB" smtClean="0"/>
              <a:t>10/09/2025</a:t>
            </a:fld>
            <a:endParaRPr lang="en-GB"/>
          </a:p>
        </p:txBody>
      </p:sp>
      <p:sp>
        <p:nvSpPr>
          <p:cNvPr id="5" name="Footer Placeholder 4">
            <a:extLst>
              <a:ext uri="{FF2B5EF4-FFF2-40B4-BE49-F238E27FC236}">
                <a16:creationId xmlns:a16="http://schemas.microsoft.com/office/drawing/2014/main" id="{FA255B56-71CA-42A8-948F-F68A016F2CFA}"/>
              </a:ext>
            </a:extLst>
          </p:cNvPr>
          <p:cNvSpPr>
            <a:spLocks noGrp="1"/>
          </p:cNvSpPr>
          <p:nvPr>
            <p:ph type="ftr" sz="quarter" idx="11"/>
          </p:nvPr>
        </p:nvSpPr>
        <p:spPr/>
        <p:txBody>
          <a:bodyPr/>
          <a:lstStyle>
            <a:lvl1pPr>
              <a:defRPr>
                <a:solidFill>
                  <a:srgbClr val="FFFFFF"/>
                </a:solidFill>
              </a:defRPr>
            </a:lvl1pPr>
          </a:lstStyle>
          <a:p>
            <a:r>
              <a:rPr lang="en-GB"/>
              <a:t>Presentation Title [&gt; Insert &gt; Header &amp; Footer]</a:t>
            </a:r>
          </a:p>
        </p:txBody>
      </p:sp>
      <p:sp>
        <p:nvSpPr>
          <p:cNvPr id="6" name="Slide Number Placeholder 5">
            <a:extLst>
              <a:ext uri="{FF2B5EF4-FFF2-40B4-BE49-F238E27FC236}">
                <a16:creationId xmlns:a16="http://schemas.microsoft.com/office/drawing/2014/main" id="{8154BB6E-AB1F-4313-922C-81C85C758FB8}"/>
              </a:ext>
            </a:extLst>
          </p:cNvPr>
          <p:cNvSpPr>
            <a:spLocks noGrp="1"/>
          </p:cNvSpPr>
          <p:nvPr>
            <p:ph type="sldNum" sz="quarter" idx="12"/>
          </p:nvPr>
        </p:nvSpPr>
        <p:spPr/>
        <p:txBody>
          <a:bodyPr/>
          <a:lstStyle>
            <a:lvl1pPr>
              <a:defRPr>
                <a:solidFill>
                  <a:srgbClr val="FFFFFF"/>
                </a:solidFill>
              </a:defRPr>
            </a:lvl1pPr>
          </a:lstStyle>
          <a:p>
            <a:fld id="{155B9355-708D-4343-BC9C-71954B402FF6}" type="slidenum">
              <a:rPr lang="en-GB" smtClean="0"/>
              <a:pPr/>
              <a:t>‹nr.›</a:t>
            </a:fld>
            <a:endParaRPr lang="en-GB"/>
          </a:p>
        </p:txBody>
      </p:sp>
      <p:pic>
        <p:nvPicPr>
          <p:cNvPr id="11" name="Picture 10">
            <a:extLst>
              <a:ext uri="{FF2B5EF4-FFF2-40B4-BE49-F238E27FC236}">
                <a16:creationId xmlns:a16="http://schemas.microsoft.com/office/drawing/2014/main" id="{E98FB445-D184-4CCA-9F7A-4684581904F1}"/>
              </a:ext>
            </a:extLst>
          </p:cNvPr>
          <p:cNvPicPr>
            <a:picLocks noChangeAspect="1"/>
          </p:cNvPicPr>
          <p:nvPr userDrawn="1"/>
        </p:nvPicPr>
        <p:blipFill>
          <a:blip r:embed="rId3"/>
          <a:stretch>
            <a:fillRect/>
          </a:stretch>
        </p:blipFill>
        <p:spPr bwMode="black">
          <a:xfrm>
            <a:off x="9869805" y="6109200"/>
            <a:ext cx="1857600" cy="347847"/>
          </a:xfrm>
          <a:prstGeom prst="rect">
            <a:avLst/>
          </a:prstGeom>
        </p:spPr>
      </p:pic>
    </p:spTree>
    <p:extLst>
      <p:ext uri="{BB962C8B-B14F-4D97-AF65-F5344CB8AC3E}">
        <p14:creationId xmlns:p14="http://schemas.microsoft.com/office/powerpoint/2010/main" val="5878182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ull Pictur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8C49FFB-3094-4E43-9BEF-06E1D4B2B92C}"/>
              </a:ext>
            </a:extLst>
          </p:cNvPr>
          <p:cNvSpPr>
            <a:spLocks noGrp="1"/>
          </p:cNvSpPr>
          <p:nvPr>
            <p:ph type="pic" sz="quarter" idx="10"/>
          </p:nvPr>
        </p:nvSpPr>
        <p:spPr>
          <a:xfrm>
            <a:off x="0" y="0"/>
            <a:ext cx="12192000" cy="6858000"/>
          </a:xfrm>
        </p:spPr>
        <p:txBody>
          <a:bodyPr/>
          <a:lstStyle/>
          <a:p>
            <a:r>
              <a:rPr lang="es-ES"/>
              <a:t>Haga clic en el icono para agregar una imagen</a:t>
            </a:r>
            <a:endParaRPr lang="en-GB"/>
          </a:p>
        </p:txBody>
      </p:sp>
    </p:spTree>
    <p:extLst>
      <p:ext uri="{BB962C8B-B14F-4D97-AF65-F5344CB8AC3E}">
        <p14:creationId xmlns:p14="http://schemas.microsoft.com/office/powerpoint/2010/main" val="38572904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Picture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8C49FFB-3094-4E43-9BEF-06E1D4B2B92C}"/>
              </a:ext>
            </a:extLst>
          </p:cNvPr>
          <p:cNvSpPr>
            <a:spLocks noGrp="1"/>
          </p:cNvSpPr>
          <p:nvPr>
            <p:ph type="pic" sz="quarter" idx="10"/>
          </p:nvPr>
        </p:nvSpPr>
        <p:spPr>
          <a:xfrm>
            <a:off x="0" y="0"/>
            <a:ext cx="6030000" cy="6858000"/>
          </a:xfrm>
        </p:spPr>
        <p:txBody>
          <a:bodyPr/>
          <a:lstStyle/>
          <a:p>
            <a:r>
              <a:rPr lang="es-ES"/>
              <a:t>Haga clic en el icono para agregar una imagen</a:t>
            </a:r>
            <a:endParaRPr lang="en-GB"/>
          </a:p>
        </p:txBody>
      </p:sp>
      <p:sp>
        <p:nvSpPr>
          <p:cNvPr id="5" name="Picture Placeholder 5">
            <a:extLst>
              <a:ext uri="{FF2B5EF4-FFF2-40B4-BE49-F238E27FC236}">
                <a16:creationId xmlns:a16="http://schemas.microsoft.com/office/drawing/2014/main" id="{F22DEF5A-E9FB-43CF-9928-AFAA2E58B06D}"/>
              </a:ext>
            </a:extLst>
          </p:cNvPr>
          <p:cNvSpPr>
            <a:spLocks noGrp="1"/>
          </p:cNvSpPr>
          <p:nvPr>
            <p:ph type="pic" sz="quarter" idx="11"/>
          </p:nvPr>
        </p:nvSpPr>
        <p:spPr>
          <a:xfrm>
            <a:off x="6162000" y="0"/>
            <a:ext cx="6030000" cy="6858000"/>
          </a:xfrm>
        </p:spPr>
        <p:txBody>
          <a:bodyPr/>
          <a:lstStyle/>
          <a:p>
            <a:r>
              <a:rPr lang="es-ES"/>
              <a:t>Haga clic en el icono para agregar una imagen</a:t>
            </a:r>
            <a:endParaRPr lang="en-GB"/>
          </a:p>
        </p:txBody>
      </p:sp>
    </p:spTree>
    <p:extLst>
      <p:ext uri="{BB962C8B-B14F-4D97-AF65-F5344CB8AC3E}">
        <p14:creationId xmlns:p14="http://schemas.microsoft.com/office/powerpoint/2010/main" val="40835679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our Picture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8C49FFB-3094-4E43-9BEF-06E1D4B2B92C}"/>
              </a:ext>
            </a:extLst>
          </p:cNvPr>
          <p:cNvSpPr>
            <a:spLocks noGrp="1"/>
          </p:cNvSpPr>
          <p:nvPr>
            <p:ph type="pic" sz="quarter" idx="10"/>
          </p:nvPr>
        </p:nvSpPr>
        <p:spPr>
          <a:xfrm>
            <a:off x="0" y="0"/>
            <a:ext cx="6030000" cy="3357282"/>
          </a:xfrm>
        </p:spPr>
        <p:txBody>
          <a:bodyPr/>
          <a:lstStyle/>
          <a:p>
            <a:r>
              <a:rPr lang="es-ES"/>
              <a:t>Haga clic en el icono para agregar una imagen</a:t>
            </a:r>
            <a:endParaRPr lang="en-GB"/>
          </a:p>
        </p:txBody>
      </p:sp>
      <p:sp>
        <p:nvSpPr>
          <p:cNvPr id="7" name="Picture Placeholder 5">
            <a:extLst>
              <a:ext uri="{FF2B5EF4-FFF2-40B4-BE49-F238E27FC236}">
                <a16:creationId xmlns:a16="http://schemas.microsoft.com/office/drawing/2014/main" id="{D21EC2C0-B9F4-4E05-A4AA-62D1E10268B3}"/>
              </a:ext>
            </a:extLst>
          </p:cNvPr>
          <p:cNvSpPr>
            <a:spLocks noGrp="1"/>
          </p:cNvSpPr>
          <p:nvPr>
            <p:ph type="pic" sz="quarter" idx="11"/>
          </p:nvPr>
        </p:nvSpPr>
        <p:spPr>
          <a:xfrm>
            <a:off x="0" y="3500719"/>
            <a:ext cx="6030000" cy="3357282"/>
          </a:xfrm>
        </p:spPr>
        <p:txBody>
          <a:bodyPr/>
          <a:lstStyle/>
          <a:p>
            <a:r>
              <a:rPr lang="es-ES"/>
              <a:t>Haga clic en el icono para agregar una imagen</a:t>
            </a:r>
            <a:endParaRPr lang="en-GB"/>
          </a:p>
        </p:txBody>
      </p:sp>
      <p:sp>
        <p:nvSpPr>
          <p:cNvPr id="8" name="Picture Placeholder 5">
            <a:extLst>
              <a:ext uri="{FF2B5EF4-FFF2-40B4-BE49-F238E27FC236}">
                <a16:creationId xmlns:a16="http://schemas.microsoft.com/office/drawing/2014/main" id="{A81FFBC0-DB13-4069-95FF-EFB7EE92789F}"/>
              </a:ext>
            </a:extLst>
          </p:cNvPr>
          <p:cNvSpPr>
            <a:spLocks noGrp="1"/>
          </p:cNvSpPr>
          <p:nvPr>
            <p:ph type="pic" sz="quarter" idx="12"/>
          </p:nvPr>
        </p:nvSpPr>
        <p:spPr>
          <a:xfrm>
            <a:off x="6162000" y="0"/>
            <a:ext cx="6030000" cy="3357282"/>
          </a:xfrm>
        </p:spPr>
        <p:txBody>
          <a:bodyPr/>
          <a:lstStyle/>
          <a:p>
            <a:r>
              <a:rPr lang="es-ES"/>
              <a:t>Haga clic en el icono para agregar una imagen</a:t>
            </a:r>
            <a:endParaRPr lang="en-GB"/>
          </a:p>
        </p:txBody>
      </p:sp>
      <p:sp>
        <p:nvSpPr>
          <p:cNvPr id="9" name="Picture Placeholder 5">
            <a:extLst>
              <a:ext uri="{FF2B5EF4-FFF2-40B4-BE49-F238E27FC236}">
                <a16:creationId xmlns:a16="http://schemas.microsoft.com/office/drawing/2014/main" id="{F8210535-0A37-4C54-A045-2CD31931BAB3}"/>
              </a:ext>
            </a:extLst>
          </p:cNvPr>
          <p:cNvSpPr>
            <a:spLocks noGrp="1"/>
          </p:cNvSpPr>
          <p:nvPr>
            <p:ph type="pic" sz="quarter" idx="13"/>
          </p:nvPr>
        </p:nvSpPr>
        <p:spPr>
          <a:xfrm>
            <a:off x="6162000" y="3500719"/>
            <a:ext cx="6030000" cy="3357282"/>
          </a:xfrm>
        </p:spPr>
        <p:txBody>
          <a:bodyPr/>
          <a:lstStyle/>
          <a:p>
            <a:r>
              <a:rPr lang="es-ES"/>
              <a:t>Haga clic en el icono para agregar una imagen</a:t>
            </a:r>
            <a:endParaRPr lang="en-GB"/>
          </a:p>
        </p:txBody>
      </p:sp>
    </p:spTree>
    <p:extLst>
      <p:ext uri="{BB962C8B-B14F-4D97-AF65-F5344CB8AC3E}">
        <p14:creationId xmlns:p14="http://schemas.microsoft.com/office/powerpoint/2010/main" val="6752643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and Graph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D875B3E-798C-4122-A179-412A4C161B58}"/>
              </a:ext>
            </a:extLst>
          </p:cNvPr>
          <p:cNvSpPr/>
          <p:nvPr userDrawn="1"/>
        </p:nvSpPr>
        <p:spPr>
          <a:xfrm>
            <a:off x="6096000" y="0"/>
            <a:ext cx="6096000" cy="6858000"/>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Date Placeholder 3">
            <a:extLst>
              <a:ext uri="{FF2B5EF4-FFF2-40B4-BE49-F238E27FC236}">
                <a16:creationId xmlns:a16="http://schemas.microsoft.com/office/drawing/2014/main" id="{B9B7764A-1EBE-464D-AE06-F15E116BDD67}"/>
              </a:ext>
            </a:extLst>
          </p:cNvPr>
          <p:cNvSpPr>
            <a:spLocks noGrp="1"/>
          </p:cNvSpPr>
          <p:nvPr>
            <p:ph type="dt" sz="half" idx="10"/>
          </p:nvPr>
        </p:nvSpPr>
        <p:spPr/>
        <p:txBody>
          <a:bodyPr/>
          <a:lstStyle/>
          <a:p>
            <a:fld id="{5165DF11-3712-4F7C-995A-2AED9F7DAE95}" type="datetime1">
              <a:rPr lang="en-GB" smtClean="0"/>
              <a:t>10/09/2025</a:t>
            </a:fld>
            <a:endParaRPr lang="en-GB"/>
          </a:p>
        </p:txBody>
      </p:sp>
      <p:sp>
        <p:nvSpPr>
          <p:cNvPr id="5" name="Footer Placeholder 4">
            <a:extLst>
              <a:ext uri="{FF2B5EF4-FFF2-40B4-BE49-F238E27FC236}">
                <a16:creationId xmlns:a16="http://schemas.microsoft.com/office/drawing/2014/main" id="{FACB4373-04AE-42F6-95E7-3F19BAB2842B}"/>
              </a:ext>
            </a:extLst>
          </p:cNvPr>
          <p:cNvSpPr>
            <a:spLocks noGrp="1"/>
          </p:cNvSpPr>
          <p:nvPr>
            <p:ph type="ftr" sz="quarter" idx="11"/>
          </p:nvPr>
        </p:nvSpPr>
        <p:spPr/>
        <p:txBody>
          <a:bodyPr/>
          <a:lstStyle/>
          <a:p>
            <a:r>
              <a:rPr lang="en-GB"/>
              <a:t>Presentation Title [&gt; Insert &gt; Header &amp; Footer]</a:t>
            </a:r>
          </a:p>
        </p:txBody>
      </p:sp>
      <p:sp>
        <p:nvSpPr>
          <p:cNvPr id="6" name="Slide Number Placeholder 5">
            <a:extLst>
              <a:ext uri="{FF2B5EF4-FFF2-40B4-BE49-F238E27FC236}">
                <a16:creationId xmlns:a16="http://schemas.microsoft.com/office/drawing/2014/main" id="{D61BBDCB-19D1-4C74-973D-C7C00F7DC1FA}"/>
              </a:ext>
            </a:extLst>
          </p:cNvPr>
          <p:cNvSpPr>
            <a:spLocks noGrp="1"/>
          </p:cNvSpPr>
          <p:nvPr>
            <p:ph type="sldNum" sz="quarter" idx="12"/>
          </p:nvPr>
        </p:nvSpPr>
        <p:spPr/>
        <p:txBody>
          <a:bodyPr/>
          <a:lstStyle/>
          <a:p>
            <a:fld id="{155B9355-708D-4343-BC9C-71954B402FF6}" type="slidenum">
              <a:rPr lang="en-GB" smtClean="0"/>
              <a:t>‹nr.›</a:t>
            </a:fld>
            <a:endParaRPr lang="en-GB"/>
          </a:p>
        </p:txBody>
      </p:sp>
      <p:sp>
        <p:nvSpPr>
          <p:cNvPr id="7" name="Content Placeholder 2">
            <a:extLst>
              <a:ext uri="{FF2B5EF4-FFF2-40B4-BE49-F238E27FC236}">
                <a16:creationId xmlns:a16="http://schemas.microsoft.com/office/drawing/2014/main" id="{E7F8CA34-135B-42C6-BB5C-67502C691CAC}"/>
              </a:ext>
            </a:extLst>
          </p:cNvPr>
          <p:cNvSpPr>
            <a:spLocks noGrp="1"/>
          </p:cNvSpPr>
          <p:nvPr>
            <p:ph sz="half" idx="13"/>
          </p:nvPr>
        </p:nvSpPr>
        <p:spPr>
          <a:xfrm>
            <a:off x="486000" y="2966400"/>
            <a:ext cx="5166000" cy="34668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12" name="Text Placeholder 10">
            <a:extLst>
              <a:ext uri="{FF2B5EF4-FFF2-40B4-BE49-F238E27FC236}">
                <a16:creationId xmlns:a16="http://schemas.microsoft.com/office/drawing/2014/main" id="{E2086938-D795-42D9-8879-C81EC458BBD9}"/>
              </a:ext>
            </a:extLst>
          </p:cNvPr>
          <p:cNvSpPr>
            <a:spLocks noGrp="1"/>
          </p:cNvSpPr>
          <p:nvPr>
            <p:ph type="body" sz="quarter" idx="16" hasCustomPrompt="1"/>
          </p:nvPr>
        </p:nvSpPr>
        <p:spPr>
          <a:xfrm>
            <a:off x="484802" y="1349375"/>
            <a:ext cx="5165725" cy="1314450"/>
          </a:xfrm>
        </p:spPr>
        <p:txBody>
          <a:bodyPr>
            <a:normAutofit/>
          </a:bodyPr>
          <a:lstStyle>
            <a:lvl1pPr marL="0" indent="0">
              <a:lnSpc>
                <a:spcPct val="100000"/>
              </a:lnSpc>
              <a:buNone/>
              <a:defRPr sz="3000" spc="-100" baseline="0"/>
            </a:lvl1pPr>
            <a:lvl2pPr marL="144000" indent="0">
              <a:buNone/>
              <a:defRPr/>
            </a:lvl2pPr>
            <a:lvl3pPr marL="288000" indent="0">
              <a:buNone/>
              <a:defRPr/>
            </a:lvl3pPr>
            <a:lvl4pPr marL="432000" indent="0">
              <a:buNone/>
              <a:defRPr/>
            </a:lvl4pPr>
            <a:lvl5pPr marL="576000" indent="0">
              <a:buNone/>
              <a:defRPr/>
            </a:lvl5pPr>
          </a:lstStyle>
          <a:p>
            <a:pPr lvl="0"/>
            <a:r>
              <a:rPr lang="en-US"/>
              <a:t>Click to edit text styles</a:t>
            </a:r>
          </a:p>
        </p:txBody>
      </p:sp>
      <p:sp>
        <p:nvSpPr>
          <p:cNvPr id="10" name="Chart Placeholder 9">
            <a:extLst>
              <a:ext uri="{FF2B5EF4-FFF2-40B4-BE49-F238E27FC236}">
                <a16:creationId xmlns:a16="http://schemas.microsoft.com/office/drawing/2014/main" id="{D9C8A9A7-2715-4919-B374-D900C0DA7B99}"/>
              </a:ext>
            </a:extLst>
          </p:cNvPr>
          <p:cNvSpPr>
            <a:spLocks noGrp="1"/>
          </p:cNvSpPr>
          <p:nvPr>
            <p:ph type="chart" sz="quarter" idx="17"/>
          </p:nvPr>
        </p:nvSpPr>
        <p:spPr>
          <a:xfrm>
            <a:off x="6893773" y="1842060"/>
            <a:ext cx="4549775" cy="4119563"/>
          </a:xfrm>
        </p:spPr>
        <p:txBody>
          <a:bodyPr/>
          <a:lstStyle/>
          <a:p>
            <a:r>
              <a:rPr lang="es-ES"/>
              <a:t>Haga clic en el icono para agregar un gráfico</a:t>
            </a:r>
            <a:endParaRPr lang="en-GB"/>
          </a:p>
        </p:txBody>
      </p:sp>
    </p:spTree>
    <p:extLst>
      <p:ext uri="{BB962C8B-B14F-4D97-AF65-F5344CB8AC3E}">
        <p14:creationId xmlns:p14="http://schemas.microsoft.com/office/powerpoint/2010/main" val="4742150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and Graph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D875B3E-798C-4122-A179-412A4C161B58}"/>
              </a:ext>
            </a:extLst>
          </p:cNvPr>
          <p:cNvSpPr/>
          <p:nvPr userDrawn="1"/>
        </p:nvSpPr>
        <p:spPr bwMode="ltGray">
          <a:xfrm>
            <a:off x="6096000" y="0"/>
            <a:ext cx="6096000" cy="6858000"/>
          </a:xfrm>
          <a:prstGeom prst="rect">
            <a:avLst/>
          </a:prstGeom>
          <a:solidFill>
            <a:srgbClr val="1E19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Date Placeholder 3">
            <a:extLst>
              <a:ext uri="{FF2B5EF4-FFF2-40B4-BE49-F238E27FC236}">
                <a16:creationId xmlns:a16="http://schemas.microsoft.com/office/drawing/2014/main" id="{B9B7764A-1EBE-464D-AE06-F15E116BDD67}"/>
              </a:ext>
            </a:extLst>
          </p:cNvPr>
          <p:cNvSpPr>
            <a:spLocks noGrp="1"/>
          </p:cNvSpPr>
          <p:nvPr>
            <p:ph type="dt" sz="half" idx="10"/>
          </p:nvPr>
        </p:nvSpPr>
        <p:spPr/>
        <p:txBody>
          <a:bodyPr/>
          <a:lstStyle>
            <a:lvl1pPr>
              <a:defRPr>
                <a:solidFill>
                  <a:srgbClr val="FFFFFF"/>
                </a:solidFill>
              </a:defRPr>
            </a:lvl1pPr>
          </a:lstStyle>
          <a:p>
            <a:fld id="{95B78C2A-7CB6-4C2F-9592-2FCA6A606306}" type="datetime1">
              <a:rPr lang="en-GB" smtClean="0"/>
              <a:t>10/09/2025</a:t>
            </a:fld>
            <a:endParaRPr lang="en-GB"/>
          </a:p>
        </p:txBody>
      </p:sp>
      <p:sp>
        <p:nvSpPr>
          <p:cNvPr id="5" name="Footer Placeholder 4">
            <a:extLst>
              <a:ext uri="{FF2B5EF4-FFF2-40B4-BE49-F238E27FC236}">
                <a16:creationId xmlns:a16="http://schemas.microsoft.com/office/drawing/2014/main" id="{FACB4373-04AE-42F6-95E7-3F19BAB2842B}"/>
              </a:ext>
            </a:extLst>
          </p:cNvPr>
          <p:cNvSpPr>
            <a:spLocks noGrp="1"/>
          </p:cNvSpPr>
          <p:nvPr>
            <p:ph type="ftr" sz="quarter" idx="11"/>
          </p:nvPr>
        </p:nvSpPr>
        <p:spPr/>
        <p:txBody>
          <a:bodyPr/>
          <a:lstStyle/>
          <a:p>
            <a:r>
              <a:rPr lang="en-GB"/>
              <a:t>Presentation Title [&gt; Insert &gt; Header &amp; Footer]</a:t>
            </a:r>
          </a:p>
        </p:txBody>
      </p:sp>
      <p:sp>
        <p:nvSpPr>
          <p:cNvPr id="6" name="Slide Number Placeholder 5">
            <a:extLst>
              <a:ext uri="{FF2B5EF4-FFF2-40B4-BE49-F238E27FC236}">
                <a16:creationId xmlns:a16="http://schemas.microsoft.com/office/drawing/2014/main" id="{D61BBDCB-19D1-4C74-973D-C7C00F7DC1FA}"/>
              </a:ext>
            </a:extLst>
          </p:cNvPr>
          <p:cNvSpPr>
            <a:spLocks noGrp="1"/>
          </p:cNvSpPr>
          <p:nvPr>
            <p:ph type="sldNum" sz="quarter" idx="12"/>
          </p:nvPr>
        </p:nvSpPr>
        <p:spPr/>
        <p:txBody>
          <a:bodyPr/>
          <a:lstStyle>
            <a:lvl1pPr>
              <a:defRPr>
                <a:solidFill>
                  <a:srgbClr val="FFFFFF"/>
                </a:solidFill>
              </a:defRPr>
            </a:lvl1pPr>
          </a:lstStyle>
          <a:p>
            <a:fld id="{155B9355-708D-4343-BC9C-71954B402FF6}" type="slidenum">
              <a:rPr lang="en-GB" smtClean="0"/>
              <a:pPr/>
              <a:t>‹nr.›</a:t>
            </a:fld>
            <a:endParaRPr lang="en-GB"/>
          </a:p>
        </p:txBody>
      </p:sp>
      <p:sp>
        <p:nvSpPr>
          <p:cNvPr id="7" name="Content Placeholder 2">
            <a:extLst>
              <a:ext uri="{FF2B5EF4-FFF2-40B4-BE49-F238E27FC236}">
                <a16:creationId xmlns:a16="http://schemas.microsoft.com/office/drawing/2014/main" id="{E7F8CA34-135B-42C6-BB5C-67502C691CAC}"/>
              </a:ext>
            </a:extLst>
          </p:cNvPr>
          <p:cNvSpPr>
            <a:spLocks noGrp="1"/>
          </p:cNvSpPr>
          <p:nvPr>
            <p:ph sz="half" idx="13"/>
          </p:nvPr>
        </p:nvSpPr>
        <p:spPr>
          <a:xfrm>
            <a:off x="486000" y="2966400"/>
            <a:ext cx="5166000" cy="34668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12" name="Text Placeholder 10">
            <a:extLst>
              <a:ext uri="{FF2B5EF4-FFF2-40B4-BE49-F238E27FC236}">
                <a16:creationId xmlns:a16="http://schemas.microsoft.com/office/drawing/2014/main" id="{E2086938-D795-42D9-8879-C81EC458BBD9}"/>
              </a:ext>
            </a:extLst>
          </p:cNvPr>
          <p:cNvSpPr>
            <a:spLocks noGrp="1"/>
          </p:cNvSpPr>
          <p:nvPr>
            <p:ph type="body" sz="quarter" idx="16" hasCustomPrompt="1"/>
          </p:nvPr>
        </p:nvSpPr>
        <p:spPr>
          <a:xfrm>
            <a:off x="484802" y="1349375"/>
            <a:ext cx="5165725" cy="1314450"/>
          </a:xfrm>
        </p:spPr>
        <p:txBody>
          <a:bodyPr>
            <a:normAutofit/>
          </a:bodyPr>
          <a:lstStyle>
            <a:lvl1pPr marL="0" indent="0">
              <a:lnSpc>
                <a:spcPct val="100000"/>
              </a:lnSpc>
              <a:buNone/>
              <a:defRPr sz="3000" spc="-100" baseline="0"/>
            </a:lvl1pPr>
            <a:lvl2pPr marL="144000" indent="0">
              <a:buNone/>
              <a:defRPr/>
            </a:lvl2pPr>
            <a:lvl3pPr marL="288000" indent="0">
              <a:buNone/>
              <a:defRPr/>
            </a:lvl3pPr>
            <a:lvl4pPr marL="432000" indent="0">
              <a:buNone/>
              <a:defRPr/>
            </a:lvl4pPr>
            <a:lvl5pPr marL="576000" indent="0">
              <a:buNone/>
              <a:defRPr/>
            </a:lvl5pPr>
          </a:lstStyle>
          <a:p>
            <a:pPr lvl="0"/>
            <a:r>
              <a:rPr lang="en-US"/>
              <a:t>Click to edit text styles</a:t>
            </a:r>
          </a:p>
        </p:txBody>
      </p:sp>
      <p:sp>
        <p:nvSpPr>
          <p:cNvPr id="10" name="Chart Placeholder 9">
            <a:extLst>
              <a:ext uri="{FF2B5EF4-FFF2-40B4-BE49-F238E27FC236}">
                <a16:creationId xmlns:a16="http://schemas.microsoft.com/office/drawing/2014/main" id="{D9C8A9A7-2715-4919-B374-D900C0DA7B99}"/>
              </a:ext>
            </a:extLst>
          </p:cNvPr>
          <p:cNvSpPr>
            <a:spLocks noGrp="1"/>
          </p:cNvSpPr>
          <p:nvPr>
            <p:ph type="chart" sz="quarter" idx="17"/>
          </p:nvPr>
        </p:nvSpPr>
        <p:spPr>
          <a:xfrm>
            <a:off x="6893773" y="1842060"/>
            <a:ext cx="4549775" cy="4119563"/>
          </a:xfrm>
        </p:spPr>
        <p:txBody>
          <a:bodyPr/>
          <a:lstStyle/>
          <a:p>
            <a:r>
              <a:rPr lang="es-ES"/>
              <a:t>Haga clic en el icono para agregar un gráfico</a:t>
            </a:r>
            <a:endParaRPr lang="en-GB"/>
          </a:p>
        </p:txBody>
      </p:sp>
    </p:spTree>
    <p:extLst>
      <p:ext uri="{BB962C8B-B14F-4D97-AF65-F5344CB8AC3E}">
        <p14:creationId xmlns:p14="http://schemas.microsoft.com/office/powerpoint/2010/main" val="25354534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5E257-E63F-4BF8-9D41-22AED8A305A8}"/>
              </a:ext>
            </a:extLst>
          </p:cNvPr>
          <p:cNvSpPr>
            <a:spLocks noGrp="1"/>
          </p:cNvSpPr>
          <p:nvPr>
            <p:ph type="title"/>
          </p:nvPr>
        </p:nvSpPr>
        <p:spPr/>
        <p:txBody>
          <a:bodyPr/>
          <a:lstStyle/>
          <a:p>
            <a:r>
              <a:rPr lang="es-ES"/>
              <a:t>Haga clic para modificar el estilo de título del patrón</a:t>
            </a:r>
            <a:endParaRPr lang="en-GB"/>
          </a:p>
        </p:txBody>
      </p:sp>
      <p:sp>
        <p:nvSpPr>
          <p:cNvPr id="3" name="Date Placeholder 2">
            <a:extLst>
              <a:ext uri="{FF2B5EF4-FFF2-40B4-BE49-F238E27FC236}">
                <a16:creationId xmlns:a16="http://schemas.microsoft.com/office/drawing/2014/main" id="{16143C81-43E7-4124-85D8-90116EFAB490}"/>
              </a:ext>
            </a:extLst>
          </p:cNvPr>
          <p:cNvSpPr>
            <a:spLocks noGrp="1"/>
          </p:cNvSpPr>
          <p:nvPr>
            <p:ph type="dt" sz="half" idx="10"/>
          </p:nvPr>
        </p:nvSpPr>
        <p:spPr/>
        <p:txBody>
          <a:bodyPr/>
          <a:lstStyle/>
          <a:p>
            <a:fld id="{5986432B-E33E-4F7A-BB14-81A6C8040CB3}" type="datetime1">
              <a:rPr lang="en-GB" smtClean="0"/>
              <a:t>10/09/2025</a:t>
            </a:fld>
            <a:endParaRPr lang="en-GB"/>
          </a:p>
        </p:txBody>
      </p:sp>
      <p:sp>
        <p:nvSpPr>
          <p:cNvPr id="4" name="Footer Placeholder 3">
            <a:extLst>
              <a:ext uri="{FF2B5EF4-FFF2-40B4-BE49-F238E27FC236}">
                <a16:creationId xmlns:a16="http://schemas.microsoft.com/office/drawing/2014/main" id="{52512876-D891-4502-B3E7-5AD6E9C416AA}"/>
              </a:ext>
            </a:extLst>
          </p:cNvPr>
          <p:cNvSpPr>
            <a:spLocks noGrp="1"/>
          </p:cNvSpPr>
          <p:nvPr>
            <p:ph type="ftr" sz="quarter" idx="11"/>
          </p:nvPr>
        </p:nvSpPr>
        <p:spPr/>
        <p:txBody>
          <a:bodyPr/>
          <a:lstStyle/>
          <a:p>
            <a:r>
              <a:rPr lang="en-GB"/>
              <a:t>Presentation Title [&gt; Insert &gt; Header &amp; Footer]</a:t>
            </a:r>
          </a:p>
        </p:txBody>
      </p:sp>
      <p:sp>
        <p:nvSpPr>
          <p:cNvPr id="5" name="Slide Number Placeholder 4">
            <a:extLst>
              <a:ext uri="{FF2B5EF4-FFF2-40B4-BE49-F238E27FC236}">
                <a16:creationId xmlns:a16="http://schemas.microsoft.com/office/drawing/2014/main" id="{FF633C29-1B44-4F22-A60D-2390D82BA2EF}"/>
              </a:ext>
            </a:extLst>
          </p:cNvPr>
          <p:cNvSpPr>
            <a:spLocks noGrp="1"/>
          </p:cNvSpPr>
          <p:nvPr>
            <p:ph type="sldNum" sz="quarter" idx="12"/>
          </p:nvPr>
        </p:nvSpPr>
        <p:spPr/>
        <p:txBody>
          <a:bodyPr/>
          <a:lstStyle/>
          <a:p>
            <a:fld id="{155B9355-708D-4343-BC9C-71954B402FF6}" type="slidenum">
              <a:rPr lang="en-GB" smtClean="0"/>
              <a:t>‹nr.›</a:t>
            </a:fld>
            <a:endParaRPr lang="en-GB"/>
          </a:p>
        </p:txBody>
      </p:sp>
    </p:spTree>
    <p:extLst>
      <p:ext uri="{BB962C8B-B14F-4D97-AF65-F5344CB8AC3E}">
        <p14:creationId xmlns:p14="http://schemas.microsoft.com/office/powerpoint/2010/main" val="37690957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AF59FA-62B5-4515-BFEF-5AAECD4BCD57}"/>
              </a:ext>
            </a:extLst>
          </p:cNvPr>
          <p:cNvSpPr>
            <a:spLocks noGrp="1"/>
          </p:cNvSpPr>
          <p:nvPr>
            <p:ph type="dt" sz="half" idx="10"/>
          </p:nvPr>
        </p:nvSpPr>
        <p:spPr/>
        <p:txBody>
          <a:bodyPr/>
          <a:lstStyle/>
          <a:p>
            <a:fld id="{E231ECE8-130D-4557-BFFC-ED4E357A0247}" type="datetime1">
              <a:rPr lang="en-GB" smtClean="0"/>
              <a:t>10/09/2025</a:t>
            </a:fld>
            <a:endParaRPr lang="en-GB"/>
          </a:p>
        </p:txBody>
      </p:sp>
      <p:sp>
        <p:nvSpPr>
          <p:cNvPr id="3" name="Footer Placeholder 2">
            <a:extLst>
              <a:ext uri="{FF2B5EF4-FFF2-40B4-BE49-F238E27FC236}">
                <a16:creationId xmlns:a16="http://schemas.microsoft.com/office/drawing/2014/main" id="{DDAAFA95-0E97-4F87-B2FF-799345F21827}"/>
              </a:ext>
            </a:extLst>
          </p:cNvPr>
          <p:cNvSpPr>
            <a:spLocks noGrp="1"/>
          </p:cNvSpPr>
          <p:nvPr>
            <p:ph type="ftr" sz="quarter" idx="11"/>
          </p:nvPr>
        </p:nvSpPr>
        <p:spPr/>
        <p:txBody>
          <a:bodyPr/>
          <a:lstStyle/>
          <a:p>
            <a:r>
              <a:rPr lang="en-GB"/>
              <a:t>Presentation Title [&gt; Insert &gt; Header &amp; Footer]</a:t>
            </a:r>
          </a:p>
        </p:txBody>
      </p:sp>
      <p:sp>
        <p:nvSpPr>
          <p:cNvPr id="4" name="Slide Number Placeholder 3">
            <a:extLst>
              <a:ext uri="{FF2B5EF4-FFF2-40B4-BE49-F238E27FC236}">
                <a16:creationId xmlns:a16="http://schemas.microsoft.com/office/drawing/2014/main" id="{F2ADEC86-206C-4BE3-AB2A-753AB2C73882}"/>
              </a:ext>
            </a:extLst>
          </p:cNvPr>
          <p:cNvSpPr>
            <a:spLocks noGrp="1"/>
          </p:cNvSpPr>
          <p:nvPr>
            <p:ph type="sldNum" sz="quarter" idx="12"/>
          </p:nvPr>
        </p:nvSpPr>
        <p:spPr/>
        <p:txBody>
          <a:bodyPr/>
          <a:lstStyle/>
          <a:p>
            <a:fld id="{155B9355-708D-4343-BC9C-71954B402FF6}" type="slidenum">
              <a:rPr lang="en-GB" smtClean="0"/>
              <a:t>‹nr.›</a:t>
            </a:fld>
            <a:endParaRPr lang="en-GB"/>
          </a:p>
        </p:txBody>
      </p:sp>
    </p:spTree>
    <p:extLst>
      <p:ext uri="{BB962C8B-B14F-4D97-AF65-F5344CB8AC3E}">
        <p14:creationId xmlns:p14="http://schemas.microsoft.com/office/powerpoint/2010/main" val="12959911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End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F4598-4607-449E-8904-6DDB5CC73311}"/>
              </a:ext>
            </a:extLst>
          </p:cNvPr>
          <p:cNvSpPr>
            <a:spLocks noGrp="1"/>
          </p:cNvSpPr>
          <p:nvPr>
            <p:ph type="ctrTitle" hasCustomPrompt="1"/>
          </p:nvPr>
        </p:nvSpPr>
        <p:spPr>
          <a:xfrm>
            <a:off x="484802" y="1729819"/>
            <a:ext cx="5611198" cy="1489435"/>
          </a:xfrm>
        </p:spPr>
        <p:txBody>
          <a:bodyPr anchor="t" anchorCtr="0">
            <a:normAutofit/>
          </a:bodyPr>
          <a:lstStyle>
            <a:lvl1pPr algn="l">
              <a:defRPr sz="4400" spc="-200" baseline="0">
                <a:solidFill>
                  <a:srgbClr val="1E1932"/>
                </a:solidFill>
              </a:defRPr>
            </a:lvl1pPr>
          </a:lstStyle>
          <a:p>
            <a:r>
              <a:rPr lang="en-US"/>
              <a:t>Click to edit end slide</a:t>
            </a:r>
            <a:endParaRPr lang="en-GB"/>
          </a:p>
        </p:txBody>
      </p:sp>
      <p:sp>
        <p:nvSpPr>
          <p:cNvPr id="4" name="Date Placeholder 3">
            <a:extLst>
              <a:ext uri="{FF2B5EF4-FFF2-40B4-BE49-F238E27FC236}">
                <a16:creationId xmlns:a16="http://schemas.microsoft.com/office/drawing/2014/main" id="{132164CE-231B-48B5-AF0D-9D6C835E911F}"/>
              </a:ext>
            </a:extLst>
          </p:cNvPr>
          <p:cNvSpPr>
            <a:spLocks noGrp="1"/>
          </p:cNvSpPr>
          <p:nvPr>
            <p:ph type="dt" sz="half" idx="10"/>
          </p:nvPr>
        </p:nvSpPr>
        <p:spPr>
          <a:xfrm>
            <a:off x="6096000" y="457200"/>
            <a:ext cx="4049491" cy="234000"/>
          </a:xfrm>
        </p:spPr>
        <p:txBody>
          <a:bodyPr/>
          <a:lstStyle>
            <a:lvl1pPr>
              <a:defRPr sz="1000">
                <a:solidFill>
                  <a:srgbClr val="1E1932"/>
                </a:solidFill>
                <a:latin typeface="Montserrat" panose="00000500000000000000" pitchFamily="50" charset="0"/>
              </a:defRPr>
            </a:lvl1pPr>
          </a:lstStyle>
          <a:p>
            <a:fld id="{EF3DC0D1-8893-4F7D-BED8-50DE66D82CFE}" type="datetime1">
              <a:rPr lang="en-GB" smtClean="0"/>
              <a:t>10/09/2025</a:t>
            </a:fld>
            <a:endParaRPr lang="en-GB"/>
          </a:p>
        </p:txBody>
      </p:sp>
      <p:sp>
        <p:nvSpPr>
          <p:cNvPr id="5" name="Footer Placeholder 4">
            <a:extLst>
              <a:ext uri="{FF2B5EF4-FFF2-40B4-BE49-F238E27FC236}">
                <a16:creationId xmlns:a16="http://schemas.microsoft.com/office/drawing/2014/main" id="{FA255B56-71CA-42A8-948F-F68A016F2CFA}"/>
              </a:ext>
            </a:extLst>
          </p:cNvPr>
          <p:cNvSpPr>
            <a:spLocks noGrp="1"/>
          </p:cNvSpPr>
          <p:nvPr>
            <p:ph type="ftr" sz="quarter" idx="11"/>
          </p:nvPr>
        </p:nvSpPr>
        <p:spPr/>
        <p:txBody>
          <a:bodyPr/>
          <a:lstStyle/>
          <a:p>
            <a:r>
              <a:rPr lang="en-GB"/>
              <a:t>Presentation Title [&gt; Insert &gt; Header &amp; Footer]</a:t>
            </a:r>
          </a:p>
        </p:txBody>
      </p:sp>
      <p:sp>
        <p:nvSpPr>
          <p:cNvPr id="6" name="Slide Number Placeholder 5">
            <a:extLst>
              <a:ext uri="{FF2B5EF4-FFF2-40B4-BE49-F238E27FC236}">
                <a16:creationId xmlns:a16="http://schemas.microsoft.com/office/drawing/2014/main" id="{8154BB6E-AB1F-4313-922C-81C85C758FB8}"/>
              </a:ext>
            </a:extLst>
          </p:cNvPr>
          <p:cNvSpPr>
            <a:spLocks noGrp="1"/>
          </p:cNvSpPr>
          <p:nvPr>
            <p:ph type="sldNum" sz="quarter" idx="12"/>
          </p:nvPr>
        </p:nvSpPr>
        <p:spPr/>
        <p:txBody>
          <a:bodyPr/>
          <a:lstStyle/>
          <a:p>
            <a:fld id="{155B9355-708D-4343-BC9C-71954B402FF6}" type="slidenum">
              <a:rPr lang="en-GB" smtClean="0"/>
              <a:t>‹nr.›</a:t>
            </a:fld>
            <a:endParaRPr lang="en-GB"/>
          </a:p>
        </p:txBody>
      </p:sp>
      <p:pic>
        <p:nvPicPr>
          <p:cNvPr id="12" name="Picture 11">
            <a:extLst>
              <a:ext uri="{FF2B5EF4-FFF2-40B4-BE49-F238E27FC236}">
                <a16:creationId xmlns:a16="http://schemas.microsoft.com/office/drawing/2014/main" id="{0946D719-A2BC-44A6-BD7A-1610D59F0FBD}"/>
              </a:ext>
            </a:extLst>
          </p:cNvPr>
          <p:cNvPicPr>
            <a:picLocks noChangeAspect="1"/>
          </p:cNvPicPr>
          <p:nvPr userDrawn="1"/>
        </p:nvPicPr>
        <p:blipFill>
          <a:blip r:embed="rId2"/>
          <a:stretch>
            <a:fillRect/>
          </a:stretch>
        </p:blipFill>
        <p:spPr>
          <a:xfrm>
            <a:off x="9869805" y="6108164"/>
            <a:ext cx="1856444" cy="347631"/>
          </a:xfrm>
          <a:prstGeom prst="rect">
            <a:avLst/>
          </a:prstGeom>
        </p:spPr>
      </p:pic>
      <p:pic>
        <p:nvPicPr>
          <p:cNvPr id="13" name="Picture 12">
            <a:extLst>
              <a:ext uri="{FF2B5EF4-FFF2-40B4-BE49-F238E27FC236}">
                <a16:creationId xmlns:a16="http://schemas.microsoft.com/office/drawing/2014/main" id="{0B0120ED-A0C6-4C59-8DE2-15B04D70031F}"/>
              </a:ext>
            </a:extLst>
          </p:cNvPr>
          <p:cNvPicPr>
            <a:picLocks noChangeAspect="1"/>
          </p:cNvPicPr>
          <p:nvPr userDrawn="1"/>
        </p:nvPicPr>
        <p:blipFill>
          <a:blip r:embed="rId3"/>
          <a:stretch>
            <a:fillRect/>
          </a:stretch>
        </p:blipFill>
        <p:spPr bwMode="ltGray">
          <a:xfrm>
            <a:off x="3393718" y="1996797"/>
            <a:ext cx="8802763" cy="4874649"/>
          </a:xfrm>
          <a:prstGeom prst="rect">
            <a:avLst/>
          </a:prstGeom>
        </p:spPr>
      </p:pic>
    </p:spTree>
    <p:extLst>
      <p:ext uri="{BB962C8B-B14F-4D97-AF65-F5344CB8AC3E}">
        <p14:creationId xmlns:p14="http://schemas.microsoft.com/office/powerpoint/2010/main" val="40426349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End Slide (2)">
    <p:bg>
      <p:bgPr>
        <a:solidFill>
          <a:srgbClr val="E4E4E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F4598-4607-449E-8904-6DDB5CC73311}"/>
              </a:ext>
            </a:extLst>
          </p:cNvPr>
          <p:cNvSpPr>
            <a:spLocks noGrp="1"/>
          </p:cNvSpPr>
          <p:nvPr>
            <p:ph type="ctrTitle" hasCustomPrompt="1"/>
          </p:nvPr>
        </p:nvSpPr>
        <p:spPr>
          <a:xfrm>
            <a:off x="484802" y="1729819"/>
            <a:ext cx="5611198" cy="1489435"/>
          </a:xfrm>
        </p:spPr>
        <p:txBody>
          <a:bodyPr anchor="t" anchorCtr="0">
            <a:normAutofit/>
          </a:bodyPr>
          <a:lstStyle>
            <a:lvl1pPr algn="l">
              <a:defRPr sz="4400" spc="-200" baseline="0">
                <a:solidFill>
                  <a:srgbClr val="1E1932"/>
                </a:solidFill>
              </a:defRPr>
            </a:lvl1pPr>
          </a:lstStyle>
          <a:p>
            <a:r>
              <a:rPr lang="en-US"/>
              <a:t>Click to edit end slide</a:t>
            </a:r>
            <a:endParaRPr lang="en-GB"/>
          </a:p>
        </p:txBody>
      </p:sp>
      <p:sp>
        <p:nvSpPr>
          <p:cNvPr id="4" name="Date Placeholder 3">
            <a:extLst>
              <a:ext uri="{FF2B5EF4-FFF2-40B4-BE49-F238E27FC236}">
                <a16:creationId xmlns:a16="http://schemas.microsoft.com/office/drawing/2014/main" id="{132164CE-231B-48B5-AF0D-9D6C835E911F}"/>
              </a:ext>
            </a:extLst>
          </p:cNvPr>
          <p:cNvSpPr>
            <a:spLocks noGrp="1"/>
          </p:cNvSpPr>
          <p:nvPr>
            <p:ph type="dt" sz="half" idx="10"/>
          </p:nvPr>
        </p:nvSpPr>
        <p:spPr>
          <a:xfrm>
            <a:off x="6096000" y="457200"/>
            <a:ext cx="4049491" cy="234000"/>
          </a:xfrm>
        </p:spPr>
        <p:txBody>
          <a:bodyPr/>
          <a:lstStyle>
            <a:lvl1pPr>
              <a:defRPr sz="1000">
                <a:solidFill>
                  <a:srgbClr val="1E1932"/>
                </a:solidFill>
                <a:latin typeface="Montserrat" panose="00000500000000000000" pitchFamily="50" charset="0"/>
              </a:defRPr>
            </a:lvl1pPr>
          </a:lstStyle>
          <a:p>
            <a:fld id="{B928A129-717D-4EB5-9E3E-234E3FBF3AEE}" type="datetime1">
              <a:rPr lang="en-GB" smtClean="0"/>
              <a:t>10/09/2025</a:t>
            </a:fld>
            <a:endParaRPr lang="en-GB"/>
          </a:p>
        </p:txBody>
      </p:sp>
      <p:sp>
        <p:nvSpPr>
          <p:cNvPr id="5" name="Footer Placeholder 4">
            <a:extLst>
              <a:ext uri="{FF2B5EF4-FFF2-40B4-BE49-F238E27FC236}">
                <a16:creationId xmlns:a16="http://schemas.microsoft.com/office/drawing/2014/main" id="{FA255B56-71CA-42A8-948F-F68A016F2CFA}"/>
              </a:ext>
            </a:extLst>
          </p:cNvPr>
          <p:cNvSpPr>
            <a:spLocks noGrp="1"/>
          </p:cNvSpPr>
          <p:nvPr>
            <p:ph type="ftr" sz="quarter" idx="11"/>
          </p:nvPr>
        </p:nvSpPr>
        <p:spPr/>
        <p:txBody>
          <a:bodyPr/>
          <a:lstStyle/>
          <a:p>
            <a:r>
              <a:rPr lang="en-GB"/>
              <a:t>Presentation Title [&gt; Insert &gt; Header &amp; Footer]</a:t>
            </a:r>
          </a:p>
        </p:txBody>
      </p:sp>
      <p:sp>
        <p:nvSpPr>
          <p:cNvPr id="6" name="Slide Number Placeholder 5">
            <a:extLst>
              <a:ext uri="{FF2B5EF4-FFF2-40B4-BE49-F238E27FC236}">
                <a16:creationId xmlns:a16="http://schemas.microsoft.com/office/drawing/2014/main" id="{8154BB6E-AB1F-4313-922C-81C85C758FB8}"/>
              </a:ext>
            </a:extLst>
          </p:cNvPr>
          <p:cNvSpPr>
            <a:spLocks noGrp="1"/>
          </p:cNvSpPr>
          <p:nvPr>
            <p:ph type="sldNum" sz="quarter" idx="12"/>
          </p:nvPr>
        </p:nvSpPr>
        <p:spPr/>
        <p:txBody>
          <a:bodyPr/>
          <a:lstStyle/>
          <a:p>
            <a:fld id="{155B9355-708D-4343-BC9C-71954B402FF6}" type="slidenum">
              <a:rPr lang="en-GB" smtClean="0"/>
              <a:t>‹nr.›</a:t>
            </a:fld>
            <a:endParaRPr lang="en-GB"/>
          </a:p>
        </p:txBody>
      </p:sp>
      <p:pic>
        <p:nvPicPr>
          <p:cNvPr id="12" name="Picture 11">
            <a:extLst>
              <a:ext uri="{FF2B5EF4-FFF2-40B4-BE49-F238E27FC236}">
                <a16:creationId xmlns:a16="http://schemas.microsoft.com/office/drawing/2014/main" id="{0946D719-A2BC-44A6-BD7A-1610D59F0FBD}"/>
              </a:ext>
            </a:extLst>
          </p:cNvPr>
          <p:cNvPicPr>
            <a:picLocks noChangeAspect="1"/>
          </p:cNvPicPr>
          <p:nvPr userDrawn="1"/>
        </p:nvPicPr>
        <p:blipFill>
          <a:blip r:embed="rId2"/>
          <a:stretch>
            <a:fillRect/>
          </a:stretch>
        </p:blipFill>
        <p:spPr>
          <a:xfrm>
            <a:off x="9869805" y="6108164"/>
            <a:ext cx="1856444" cy="347631"/>
          </a:xfrm>
          <a:prstGeom prst="rect">
            <a:avLst/>
          </a:prstGeom>
        </p:spPr>
      </p:pic>
      <p:pic>
        <p:nvPicPr>
          <p:cNvPr id="9" name="Picture 8">
            <a:extLst>
              <a:ext uri="{FF2B5EF4-FFF2-40B4-BE49-F238E27FC236}">
                <a16:creationId xmlns:a16="http://schemas.microsoft.com/office/drawing/2014/main" id="{951E715A-DE13-4CDD-B04E-87523E204B94}"/>
              </a:ext>
            </a:extLst>
          </p:cNvPr>
          <p:cNvPicPr>
            <a:picLocks noChangeAspect="1"/>
          </p:cNvPicPr>
          <p:nvPr userDrawn="1"/>
        </p:nvPicPr>
        <p:blipFill>
          <a:blip r:embed="rId3"/>
          <a:stretch>
            <a:fillRect/>
          </a:stretch>
        </p:blipFill>
        <p:spPr bwMode="ltGray">
          <a:xfrm>
            <a:off x="6238563" y="-8964"/>
            <a:ext cx="5966883" cy="6872400"/>
          </a:xfrm>
          <a:prstGeom prst="rect">
            <a:avLst/>
          </a:prstGeom>
        </p:spPr>
      </p:pic>
    </p:spTree>
    <p:extLst>
      <p:ext uri="{BB962C8B-B14F-4D97-AF65-F5344CB8AC3E}">
        <p14:creationId xmlns:p14="http://schemas.microsoft.com/office/powerpoint/2010/main" val="23933134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End Slide (3)">
    <p:bg>
      <p:bgPr>
        <a:solidFill>
          <a:srgbClr val="1E1932"/>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443F275-6E8B-4B72-9554-F706A1B791D3}"/>
              </a:ext>
            </a:extLst>
          </p:cNvPr>
          <p:cNvPicPr>
            <a:picLocks noChangeAspect="1"/>
          </p:cNvPicPr>
          <p:nvPr userDrawn="1"/>
        </p:nvPicPr>
        <p:blipFill>
          <a:blip r:embed="rId2"/>
          <a:stretch>
            <a:fillRect/>
          </a:stretch>
        </p:blipFill>
        <p:spPr>
          <a:xfrm>
            <a:off x="6897985" y="489230"/>
            <a:ext cx="5294015" cy="6364287"/>
          </a:xfrm>
          <a:prstGeom prst="rect">
            <a:avLst/>
          </a:prstGeom>
        </p:spPr>
      </p:pic>
      <p:sp>
        <p:nvSpPr>
          <p:cNvPr id="2" name="Title 1">
            <a:extLst>
              <a:ext uri="{FF2B5EF4-FFF2-40B4-BE49-F238E27FC236}">
                <a16:creationId xmlns:a16="http://schemas.microsoft.com/office/drawing/2014/main" id="{781F4598-4607-449E-8904-6DDB5CC73311}"/>
              </a:ext>
            </a:extLst>
          </p:cNvPr>
          <p:cNvSpPr>
            <a:spLocks noGrp="1"/>
          </p:cNvSpPr>
          <p:nvPr>
            <p:ph type="ctrTitle" hasCustomPrompt="1"/>
          </p:nvPr>
        </p:nvSpPr>
        <p:spPr>
          <a:xfrm>
            <a:off x="484801" y="1729819"/>
            <a:ext cx="6843845" cy="1489435"/>
          </a:xfrm>
        </p:spPr>
        <p:txBody>
          <a:bodyPr anchor="t" anchorCtr="0">
            <a:normAutofit/>
          </a:bodyPr>
          <a:lstStyle>
            <a:lvl1pPr algn="l">
              <a:defRPr sz="4400" spc="-200" baseline="0">
                <a:solidFill>
                  <a:srgbClr val="FFFFFF"/>
                </a:solidFill>
              </a:defRPr>
            </a:lvl1pPr>
          </a:lstStyle>
          <a:p>
            <a:r>
              <a:rPr lang="en-US"/>
              <a:t>Click to edit end slide</a:t>
            </a:r>
            <a:endParaRPr lang="en-GB"/>
          </a:p>
        </p:txBody>
      </p:sp>
      <p:sp>
        <p:nvSpPr>
          <p:cNvPr id="4" name="Date Placeholder 3">
            <a:extLst>
              <a:ext uri="{FF2B5EF4-FFF2-40B4-BE49-F238E27FC236}">
                <a16:creationId xmlns:a16="http://schemas.microsoft.com/office/drawing/2014/main" id="{132164CE-231B-48B5-AF0D-9D6C835E911F}"/>
              </a:ext>
            </a:extLst>
          </p:cNvPr>
          <p:cNvSpPr>
            <a:spLocks noGrp="1"/>
          </p:cNvSpPr>
          <p:nvPr>
            <p:ph type="dt" sz="half" idx="10"/>
          </p:nvPr>
        </p:nvSpPr>
        <p:spPr>
          <a:xfrm>
            <a:off x="6096000" y="457200"/>
            <a:ext cx="4049491" cy="234000"/>
          </a:xfrm>
        </p:spPr>
        <p:txBody>
          <a:bodyPr/>
          <a:lstStyle>
            <a:lvl1pPr>
              <a:defRPr sz="1000">
                <a:solidFill>
                  <a:srgbClr val="FFFFFF"/>
                </a:solidFill>
                <a:latin typeface="Montserrat" panose="00000500000000000000" pitchFamily="50" charset="0"/>
              </a:defRPr>
            </a:lvl1pPr>
          </a:lstStyle>
          <a:p>
            <a:fld id="{709C1D3A-1D51-4FF4-A717-A6DB5129B607}" type="datetime1">
              <a:rPr lang="en-GB" smtClean="0"/>
              <a:t>10/09/2025</a:t>
            </a:fld>
            <a:endParaRPr lang="en-GB"/>
          </a:p>
        </p:txBody>
      </p:sp>
      <p:sp>
        <p:nvSpPr>
          <p:cNvPr id="5" name="Footer Placeholder 4">
            <a:extLst>
              <a:ext uri="{FF2B5EF4-FFF2-40B4-BE49-F238E27FC236}">
                <a16:creationId xmlns:a16="http://schemas.microsoft.com/office/drawing/2014/main" id="{FA255B56-71CA-42A8-948F-F68A016F2CFA}"/>
              </a:ext>
            </a:extLst>
          </p:cNvPr>
          <p:cNvSpPr>
            <a:spLocks noGrp="1"/>
          </p:cNvSpPr>
          <p:nvPr>
            <p:ph type="ftr" sz="quarter" idx="11"/>
          </p:nvPr>
        </p:nvSpPr>
        <p:spPr/>
        <p:txBody>
          <a:bodyPr/>
          <a:lstStyle>
            <a:lvl1pPr>
              <a:defRPr>
                <a:solidFill>
                  <a:srgbClr val="FFFFFF"/>
                </a:solidFill>
              </a:defRPr>
            </a:lvl1pPr>
          </a:lstStyle>
          <a:p>
            <a:r>
              <a:rPr lang="en-GB"/>
              <a:t>Presentation Title [&gt; Insert &gt; Header &amp; Footer]</a:t>
            </a:r>
          </a:p>
        </p:txBody>
      </p:sp>
      <p:sp>
        <p:nvSpPr>
          <p:cNvPr id="6" name="Slide Number Placeholder 5">
            <a:extLst>
              <a:ext uri="{FF2B5EF4-FFF2-40B4-BE49-F238E27FC236}">
                <a16:creationId xmlns:a16="http://schemas.microsoft.com/office/drawing/2014/main" id="{8154BB6E-AB1F-4313-922C-81C85C758FB8}"/>
              </a:ext>
            </a:extLst>
          </p:cNvPr>
          <p:cNvSpPr>
            <a:spLocks noGrp="1"/>
          </p:cNvSpPr>
          <p:nvPr>
            <p:ph type="sldNum" sz="quarter" idx="12"/>
          </p:nvPr>
        </p:nvSpPr>
        <p:spPr/>
        <p:txBody>
          <a:bodyPr/>
          <a:lstStyle>
            <a:lvl1pPr>
              <a:defRPr>
                <a:solidFill>
                  <a:srgbClr val="FFFFFF"/>
                </a:solidFill>
              </a:defRPr>
            </a:lvl1pPr>
          </a:lstStyle>
          <a:p>
            <a:fld id="{155B9355-708D-4343-BC9C-71954B402FF6}" type="slidenum">
              <a:rPr lang="en-GB" smtClean="0"/>
              <a:pPr/>
              <a:t>‹nr.›</a:t>
            </a:fld>
            <a:endParaRPr lang="en-GB"/>
          </a:p>
        </p:txBody>
      </p:sp>
      <p:pic>
        <p:nvPicPr>
          <p:cNvPr id="8" name="Picture 7">
            <a:extLst>
              <a:ext uri="{FF2B5EF4-FFF2-40B4-BE49-F238E27FC236}">
                <a16:creationId xmlns:a16="http://schemas.microsoft.com/office/drawing/2014/main" id="{26ADD344-00B2-414C-96E6-E174C371C8E0}"/>
              </a:ext>
            </a:extLst>
          </p:cNvPr>
          <p:cNvPicPr>
            <a:picLocks noChangeAspect="1"/>
          </p:cNvPicPr>
          <p:nvPr userDrawn="1"/>
        </p:nvPicPr>
        <p:blipFill>
          <a:blip r:embed="rId3"/>
          <a:stretch>
            <a:fillRect/>
          </a:stretch>
        </p:blipFill>
        <p:spPr bwMode="black">
          <a:xfrm>
            <a:off x="9869805" y="6109200"/>
            <a:ext cx="1857600" cy="347847"/>
          </a:xfrm>
          <a:prstGeom prst="rect">
            <a:avLst/>
          </a:prstGeom>
        </p:spPr>
      </p:pic>
    </p:spTree>
    <p:extLst>
      <p:ext uri="{BB962C8B-B14F-4D97-AF65-F5344CB8AC3E}">
        <p14:creationId xmlns:p14="http://schemas.microsoft.com/office/powerpoint/2010/main" val="33513825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4)">
    <p:bg>
      <p:bgPr>
        <a:solidFill>
          <a:srgbClr val="1E1932"/>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AA96FA7-A0F9-4764-AB47-F818D1FB91B7}"/>
              </a:ext>
            </a:extLst>
          </p:cNvPr>
          <p:cNvPicPr>
            <a:picLocks noChangeAspect="1"/>
          </p:cNvPicPr>
          <p:nvPr userDrawn="1"/>
        </p:nvPicPr>
        <p:blipFill>
          <a:blip r:embed="rId2"/>
          <a:stretch>
            <a:fillRect/>
          </a:stretch>
        </p:blipFill>
        <p:spPr>
          <a:xfrm>
            <a:off x="4164106" y="3429000"/>
            <a:ext cx="8032376" cy="3443810"/>
          </a:xfrm>
          <a:prstGeom prst="rect">
            <a:avLst/>
          </a:prstGeom>
        </p:spPr>
      </p:pic>
      <p:sp>
        <p:nvSpPr>
          <p:cNvPr id="2" name="Title 1">
            <a:extLst>
              <a:ext uri="{FF2B5EF4-FFF2-40B4-BE49-F238E27FC236}">
                <a16:creationId xmlns:a16="http://schemas.microsoft.com/office/drawing/2014/main" id="{781F4598-4607-449E-8904-6DDB5CC73311}"/>
              </a:ext>
            </a:extLst>
          </p:cNvPr>
          <p:cNvSpPr>
            <a:spLocks noGrp="1"/>
          </p:cNvSpPr>
          <p:nvPr>
            <p:ph type="ctrTitle"/>
          </p:nvPr>
        </p:nvSpPr>
        <p:spPr>
          <a:xfrm>
            <a:off x="484802" y="1729819"/>
            <a:ext cx="11218248" cy="1489435"/>
          </a:xfrm>
        </p:spPr>
        <p:txBody>
          <a:bodyPr anchor="t" anchorCtr="0">
            <a:normAutofit/>
          </a:bodyPr>
          <a:lstStyle>
            <a:lvl1pPr algn="l">
              <a:defRPr sz="4400" spc="-200" baseline="0">
                <a:solidFill>
                  <a:srgbClr val="FFFFFF"/>
                </a:solidFill>
              </a:defRPr>
            </a:lvl1pPr>
          </a:lstStyle>
          <a:p>
            <a:r>
              <a:rPr lang="es-ES"/>
              <a:t>Haga clic para modificar el estilo de título del patrón</a:t>
            </a:r>
            <a:endParaRPr lang="en-GB"/>
          </a:p>
        </p:txBody>
      </p:sp>
      <p:sp>
        <p:nvSpPr>
          <p:cNvPr id="3" name="Subtitle 2">
            <a:extLst>
              <a:ext uri="{FF2B5EF4-FFF2-40B4-BE49-F238E27FC236}">
                <a16:creationId xmlns:a16="http://schemas.microsoft.com/office/drawing/2014/main" id="{C243F5ED-EB65-48DA-B3E1-2BF1734B7695}"/>
              </a:ext>
            </a:extLst>
          </p:cNvPr>
          <p:cNvSpPr>
            <a:spLocks noGrp="1"/>
          </p:cNvSpPr>
          <p:nvPr>
            <p:ph type="subTitle" idx="1"/>
          </p:nvPr>
        </p:nvSpPr>
        <p:spPr>
          <a:xfrm>
            <a:off x="488950" y="3337089"/>
            <a:ext cx="5607050" cy="1163193"/>
          </a:xfrm>
        </p:spPr>
        <p:txBody>
          <a:bodyPr anchor="t" anchorCtr="0"/>
          <a:lstStyle>
            <a:lvl1pPr marL="0" indent="0" algn="l">
              <a:buNone/>
              <a:defRPr sz="2400" baseline="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GB"/>
          </a:p>
        </p:txBody>
      </p:sp>
      <p:sp>
        <p:nvSpPr>
          <p:cNvPr id="4" name="Date Placeholder 3">
            <a:extLst>
              <a:ext uri="{FF2B5EF4-FFF2-40B4-BE49-F238E27FC236}">
                <a16:creationId xmlns:a16="http://schemas.microsoft.com/office/drawing/2014/main" id="{132164CE-231B-48B5-AF0D-9D6C835E911F}"/>
              </a:ext>
            </a:extLst>
          </p:cNvPr>
          <p:cNvSpPr>
            <a:spLocks noGrp="1"/>
          </p:cNvSpPr>
          <p:nvPr>
            <p:ph type="dt" sz="half" idx="10"/>
          </p:nvPr>
        </p:nvSpPr>
        <p:spPr>
          <a:xfrm>
            <a:off x="484801" y="6236981"/>
            <a:ext cx="4049491" cy="324000"/>
          </a:xfrm>
        </p:spPr>
        <p:txBody>
          <a:bodyPr/>
          <a:lstStyle>
            <a:lvl1pPr>
              <a:defRPr sz="1500">
                <a:solidFill>
                  <a:srgbClr val="FFFFFF"/>
                </a:solidFill>
                <a:latin typeface="+mn-lt"/>
              </a:defRPr>
            </a:lvl1pPr>
          </a:lstStyle>
          <a:p>
            <a:fld id="{B55D0856-6952-4A2E-884A-63E4D391AB40}" type="datetime1">
              <a:rPr lang="en-GB" smtClean="0"/>
              <a:t>10/09/2025</a:t>
            </a:fld>
            <a:endParaRPr lang="en-GB"/>
          </a:p>
        </p:txBody>
      </p:sp>
      <p:sp>
        <p:nvSpPr>
          <p:cNvPr id="5" name="Footer Placeholder 4">
            <a:extLst>
              <a:ext uri="{FF2B5EF4-FFF2-40B4-BE49-F238E27FC236}">
                <a16:creationId xmlns:a16="http://schemas.microsoft.com/office/drawing/2014/main" id="{FA255B56-71CA-42A8-948F-F68A016F2CFA}"/>
              </a:ext>
            </a:extLst>
          </p:cNvPr>
          <p:cNvSpPr>
            <a:spLocks noGrp="1"/>
          </p:cNvSpPr>
          <p:nvPr>
            <p:ph type="ftr" sz="quarter" idx="11"/>
          </p:nvPr>
        </p:nvSpPr>
        <p:spPr/>
        <p:txBody>
          <a:bodyPr/>
          <a:lstStyle>
            <a:lvl1pPr>
              <a:defRPr>
                <a:solidFill>
                  <a:srgbClr val="FFFFFF"/>
                </a:solidFill>
              </a:defRPr>
            </a:lvl1pPr>
          </a:lstStyle>
          <a:p>
            <a:r>
              <a:rPr lang="en-GB"/>
              <a:t>Presentation Title [&gt; Insert &gt; Header &amp; Footer]</a:t>
            </a:r>
          </a:p>
        </p:txBody>
      </p:sp>
      <p:sp>
        <p:nvSpPr>
          <p:cNvPr id="6" name="Slide Number Placeholder 5">
            <a:extLst>
              <a:ext uri="{FF2B5EF4-FFF2-40B4-BE49-F238E27FC236}">
                <a16:creationId xmlns:a16="http://schemas.microsoft.com/office/drawing/2014/main" id="{8154BB6E-AB1F-4313-922C-81C85C758FB8}"/>
              </a:ext>
            </a:extLst>
          </p:cNvPr>
          <p:cNvSpPr>
            <a:spLocks noGrp="1"/>
          </p:cNvSpPr>
          <p:nvPr>
            <p:ph type="sldNum" sz="quarter" idx="12"/>
          </p:nvPr>
        </p:nvSpPr>
        <p:spPr/>
        <p:txBody>
          <a:bodyPr/>
          <a:lstStyle>
            <a:lvl1pPr>
              <a:defRPr>
                <a:solidFill>
                  <a:srgbClr val="FFFFFF"/>
                </a:solidFill>
              </a:defRPr>
            </a:lvl1pPr>
          </a:lstStyle>
          <a:p>
            <a:fld id="{155B9355-708D-4343-BC9C-71954B402FF6}" type="slidenum">
              <a:rPr lang="en-GB" smtClean="0"/>
              <a:pPr/>
              <a:t>‹nr.›</a:t>
            </a:fld>
            <a:endParaRPr lang="en-GB"/>
          </a:p>
        </p:txBody>
      </p:sp>
      <p:pic>
        <p:nvPicPr>
          <p:cNvPr id="11" name="Picture 10">
            <a:extLst>
              <a:ext uri="{FF2B5EF4-FFF2-40B4-BE49-F238E27FC236}">
                <a16:creationId xmlns:a16="http://schemas.microsoft.com/office/drawing/2014/main" id="{E98FB445-D184-4CCA-9F7A-4684581904F1}"/>
              </a:ext>
            </a:extLst>
          </p:cNvPr>
          <p:cNvPicPr>
            <a:picLocks noChangeAspect="1"/>
          </p:cNvPicPr>
          <p:nvPr userDrawn="1"/>
        </p:nvPicPr>
        <p:blipFill>
          <a:blip r:embed="rId3"/>
          <a:stretch>
            <a:fillRect/>
          </a:stretch>
        </p:blipFill>
        <p:spPr bwMode="black">
          <a:xfrm>
            <a:off x="9869805" y="6109200"/>
            <a:ext cx="1857600" cy="347847"/>
          </a:xfrm>
          <a:prstGeom prst="rect">
            <a:avLst/>
          </a:prstGeom>
        </p:spPr>
      </p:pic>
    </p:spTree>
    <p:extLst>
      <p:ext uri="{BB962C8B-B14F-4D97-AF65-F5344CB8AC3E}">
        <p14:creationId xmlns:p14="http://schemas.microsoft.com/office/powerpoint/2010/main" val="40184307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End Slide (4)">
    <p:bg>
      <p:bgPr>
        <a:solidFill>
          <a:srgbClr val="1E1932"/>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5285AD7-A983-4D97-A40D-AB80F01F1454}"/>
              </a:ext>
            </a:extLst>
          </p:cNvPr>
          <p:cNvPicPr>
            <a:picLocks noChangeAspect="1"/>
          </p:cNvPicPr>
          <p:nvPr userDrawn="1"/>
        </p:nvPicPr>
        <p:blipFill>
          <a:blip r:embed="rId2"/>
          <a:stretch>
            <a:fillRect/>
          </a:stretch>
        </p:blipFill>
        <p:spPr>
          <a:xfrm>
            <a:off x="4173071" y="2588974"/>
            <a:ext cx="8018929" cy="4271055"/>
          </a:xfrm>
          <a:prstGeom prst="rect">
            <a:avLst/>
          </a:prstGeom>
        </p:spPr>
      </p:pic>
      <p:sp>
        <p:nvSpPr>
          <p:cNvPr id="2" name="Title 1">
            <a:extLst>
              <a:ext uri="{FF2B5EF4-FFF2-40B4-BE49-F238E27FC236}">
                <a16:creationId xmlns:a16="http://schemas.microsoft.com/office/drawing/2014/main" id="{781F4598-4607-449E-8904-6DDB5CC73311}"/>
              </a:ext>
            </a:extLst>
          </p:cNvPr>
          <p:cNvSpPr>
            <a:spLocks noGrp="1"/>
          </p:cNvSpPr>
          <p:nvPr>
            <p:ph type="ctrTitle" hasCustomPrompt="1"/>
          </p:nvPr>
        </p:nvSpPr>
        <p:spPr>
          <a:xfrm>
            <a:off x="484801" y="1729819"/>
            <a:ext cx="5611199" cy="1489435"/>
          </a:xfrm>
        </p:spPr>
        <p:txBody>
          <a:bodyPr anchor="t" anchorCtr="0">
            <a:normAutofit/>
          </a:bodyPr>
          <a:lstStyle>
            <a:lvl1pPr algn="l">
              <a:defRPr sz="4400" spc="-200" baseline="0">
                <a:solidFill>
                  <a:srgbClr val="FFFFFF"/>
                </a:solidFill>
              </a:defRPr>
            </a:lvl1pPr>
          </a:lstStyle>
          <a:p>
            <a:r>
              <a:rPr lang="en-US"/>
              <a:t>Click to edit end slide</a:t>
            </a:r>
            <a:endParaRPr lang="en-GB"/>
          </a:p>
        </p:txBody>
      </p:sp>
      <p:sp>
        <p:nvSpPr>
          <p:cNvPr id="4" name="Date Placeholder 3">
            <a:extLst>
              <a:ext uri="{FF2B5EF4-FFF2-40B4-BE49-F238E27FC236}">
                <a16:creationId xmlns:a16="http://schemas.microsoft.com/office/drawing/2014/main" id="{132164CE-231B-48B5-AF0D-9D6C835E911F}"/>
              </a:ext>
            </a:extLst>
          </p:cNvPr>
          <p:cNvSpPr>
            <a:spLocks noGrp="1"/>
          </p:cNvSpPr>
          <p:nvPr>
            <p:ph type="dt" sz="half" idx="10"/>
          </p:nvPr>
        </p:nvSpPr>
        <p:spPr>
          <a:xfrm>
            <a:off x="6096000" y="457200"/>
            <a:ext cx="4049491" cy="234000"/>
          </a:xfrm>
        </p:spPr>
        <p:txBody>
          <a:bodyPr/>
          <a:lstStyle>
            <a:lvl1pPr>
              <a:defRPr sz="1000">
                <a:solidFill>
                  <a:srgbClr val="FFFFFF"/>
                </a:solidFill>
                <a:latin typeface="Montserrat" panose="00000500000000000000" pitchFamily="50" charset="0"/>
              </a:defRPr>
            </a:lvl1pPr>
          </a:lstStyle>
          <a:p>
            <a:fld id="{1E642FB4-F70E-4D2A-B74B-313E596B7979}" type="datetime1">
              <a:rPr lang="en-GB" smtClean="0"/>
              <a:t>10/09/2025</a:t>
            </a:fld>
            <a:endParaRPr lang="en-GB"/>
          </a:p>
        </p:txBody>
      </p:sp>
      <p:sp>
        <p:nvSpPr>
          <p:cNvPr id="5" name="Footer Placeholder 4">
            <a:extLst>
              <a:ext uri="{FF2B5EF4-FFF2-40B4-BE49-F238E27FC236}">
                <a16:creationId xmlns:a16="http://schemas.microsoft.com/office/drawing/2014/main" id="{FA255B56-71CA-42A8-948F-F68A016F2CFA}"/>
              </a:ext>
            </a:extLst>
          </p:cNvPr>
          <p:cNvSpPr>
            <a:spLocks noGrp="1"/>
          </p:cNvSpPr>
          <p:nvPr>
            <p:ph type="ftr" sz="quarter" idx="11"/>
          </p:nvPr>
        </p:nvSpPr>
        <p:spPr/>
        <p:txBody>
          <a:bodyPr/>
          <a:lstStyle>
            <a:lvl1pPr>
              <a:defRPr>
                <a:solidFill>
                  <a:srgbClr val="FFFFFF"/>
                </a:solidFill>
              </a:defRPr>
            </a:lvl1pPr>
          </a:lstStyle>
          <a:p>
            <a:r>
              <a:rPr lang="en-GB"/>
              <a:t>Presentation Title [&gt; Insert &gt; Header &amp; Footer]</a:t>
            </a:r>
          </a:p>
        </p:txBody>
      </p:sp>
      <p:sp>
        <p:nvSpPr>
          <p:cNvPr id="6" name="Slide Number Placeholder 5">
            <a:extLst>
              <a:ext uri="{FF2B5EF4-FFF2-40B4-BE49-F238E27FC236}">
                <a16:creationId xmlns:a16="http://schemas.microsoft.com/office/drawing/2014/main" id="{8154BB6E-AB1F-4313-922C-81C85C758FB8}"/>
              </a:ext>
            </a:extLst>
          </p:cNvPr>
          <p:cNvSpPr>
            <a:spLocks noGrp="1"/>
          </p:cNvSpPr>
          <p:nvPr>
            <p:ph type="sldNum" sz="quarter" idx="12"/>
          </p:nvPr>
        </p:nvSpPr>
        <p:spPr/>
        <p:txBody>
          <a:bodyPr/>
          <a:lstStyle>
            <a:lvl1pPr>
              <a:defRPr>
                <a:solidFill>
                  <a:srgbClr val="FFFFFF"/>
                </a:solidFill>
              </a:defRPr>
            </a:lvl1pPr>
          </a:lstStyle>
          <a:p>
            <a:fld id="{155B9355-708D-4343-BC9C-71954B402FF6}" type="slidenum">
              <a:rPr lang="en-GB" smtClean="0"/>
              <a:pPr/>
              <a:t>‹nr.›</a:t>
            </a:fld>
            <a:endParaRPr lang="en-GB"/>
          </a:p>
        </p:txBody>
      </p:sp>
      <p:pic>
        <p:nvPicPr>
          <p:cNvPr id="8" name="Picture 7">
            <a:extLst>
              <a:ext uri="{FF2B5EF4-FFF2-40B4-BE49-F238E27FC236}">
                <a16:creationId xmlns:a16="http://schemas.microsoft.com/office/drawing/2014/main" id="{26ADD344-00B2-414C-96E6-E174C371C8E0}"/>
              </a:ext>
            </a:extLst>
          </p:cNvPr>
          <p:cNvPicPr>
            <a:picLocks noChangeAspect="1"/>
          </p:cNvPicPr>
          <p:nvPr userDrawn="1"/>
        </p:nvPicPr>
        <p:blipFill>
          <a:blip r:embed="rId3"/>
          <a:stretch>
            <a:fillRect/>
          </a:stretch>
        </p:blipFill>
        <p:spPr bwMode="black">
          <a:xfrm>
            <a:off x="9869805" y="6109200"/>
            <a:ext cx="1857600" cy="347847"/>
          </a:xfrm>
          <a:prstGeom prst="rect">
            <a:avLst/>
          </a:prstGeom>
        </p:spPr>
      </p:pic>
    </p:spTree>
    <p:extLst>
      <p:ext uri="{BB962C8B-B14F-4D97-AF65-F5344CB8AC3E}">
        <p14:creationId xmlns:p14="http://schemas.microsoft.com/office/powerpoint/2010/main" val="23135987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제목만">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234462" y="6492880"/>
            <a:ext cx="4114800" cy="365125"/>
          </a:xfrm>
        </p:spPr>
        <p:txBody>
          <a:bodyPr/>
          <a:lstStyle>
            <a:lvl1pPr algn="l">
              <a:defRPr>
                <a:latin typeface="Noto Sans KR" panose="020B0200000000000000" pitchFamily="50" charset="-127"/>
                <a:ea typeface="Noto Sans KR" panose="020B0200000000000000" pitchFamily="50" charset="-127"/>
              </a:defRPr>
            </a:lvl1pPr>
          </a:lstStyle>
          <a:p>
            <a:endParaRPr lang="ko-KR" altLang="en-US"/>
          </a:p>
        </p:txBody>
      </p:sp>
      <p:sp>
        <p:nvSpPr>
          <p:cNvPr id="5" name="Slide Number Placeholder 4"/>
          <p:cNvSpPr>
            <a:spLocks noGrp="1"/>
          </p:cNvSpPr>
          <p:nvPr>
            <p:ph type="sldNum" sz="quarter" idx="12"/>
          </p:nvPr>
        </p:nvSpPr>
        <p:spPr>
          <a:xfrm>
            <a:off x="4724400" y="6492879"/>
            <a:ext cx="2743200" cy="365125"/>
          </a:xfrm>
        </p:spPr>
        <p:txBody>
          <a:bodyPr/>
          <a:lstStyle>
            <a:lvl1pPr algn="ctr">
              <a:defRPr sz="800">
                <a:latin typeface="Noto Sans KR" panose="020B0200000000000000" pitchFamily="50" charset="-127"/>
                <a:ea typeface="Noto Sans KR" panose="020B0200000000000000" pitchFamily="50" charset="-127"/>
              </a:defRPr>
            </a:lvl1pPr>
          </a:lstStyle>
          <a:p>
            <a:fld id="{C1AE5605-43DC-4C92-8AA6-FF92B2F5086D}" type="slidenum">
              <a:rPr lang="ko-KR" altLang="en-US" smtClean="0"/>
              <a:pPr/>
              <a:t>‹nr.›</a:t>
            </a:fld>
            <a:endParaRPr lang="ko-KR" altLang="en-US"/>
          </a:p>
        </p:txBody>
      </p:sp>
      <p:sp>
        <p:nvSpPr>
          <p:cNvPr id="7" name="직사각형 6"/>
          <p:cNvSpPr/>
          <p:nvPr userDrawn="1"/>
        </p:nvSpPr>
        <p:spPr>
          <a:xfrm>
            <a:off x="3" y="-1"/>
            <a:ext cx="9601200" cy="85725"/>
          </a:xfrm>
          <a:prstGeom prst="rect">
            <a:avLst/>
          </a:prstGeom>
          <a:solidFill>
            <a:srgbClr val="2F2C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직사각형 7"/>
          <p:cNvSpPr/>
          <p:nvPr userDrawn="1"/>
        </p:nvSpPr>
        <p:spPr>
          <a:xfrm>
            <a:off x="9601203" y="-1"/>
            <a:ext cx="2590800" cy="85725"/>
          </a:xfrm>
          <a:prstGeom prst="rect">
            <a:avLst/>
          </a:prstGeom>
          <a:solidFill>
            <a:srgbClr val="D3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9" name="그림 8"/>
          <p:cNvPicPr>
            <a:picLocks noChangeAspect="1"/>
          </p:cNvPicPr>
          <p:nvPr userDrawn="1"/>
        </p:nvPicPr>
        <p:blipFill>
          <a:blip r:embed="rId2">
            <a:duotone>
              <a:schemeClr val="bg2">
                <a:shade val="45000"/>
                <a:satMod val="135000"/>
              </a:schemeClr>
              <a:prstClr val="white"/>
            </a:duotone>
          </a:blip>
          <a:stretch>
            <a:fillRect/>
          </a:stretch>
        </p:blipFill>
        <p:spPr>
          <a:xfrm>
            <a:off x="8077203" y="6241509"/>
            <a:ext cx="4114800" cy="616492"/>
          </a:xfrm>
          <a:prstGeom prst="rect">
            <a:avLst/>
          </a:prstGeom>
        </p:spPr>
      </p:pic>
      <p:cxnSp>
        <p:nvCxnSpPr>
          <p:cNvPr id="10" name="직선 연결선 9"/>
          <p:cNvCxnSpPr/>
          <p:nvPr userDrawn="1"/>
        </p:nvCxnSpPr>
        <p:spPr>
          <a:xfrm>
            <a:off x="105600" y="774700"/>
            <a:ext cx="11980800" cy="0"/>
          </a:xfrm>
          <a:prstGeom prst="line">
            <a:avLst/>
          </a:prstGeom>
          <a:ln w="6350">
            <a:solidFill>
              <a:srgbClr val="4C496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1062446"/>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Body">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E4A926F7-4547-D4D5-277E-8CCB1B0C6EE1}"/>
              </a:ext>
            </a:extLst>
          </p:cNvPr>
          <p:cNvSpPr>
            <a:spLocks noGrp="1"/>
          </p:cNvSpPr>
          <p:nvPr>
            <p:ph type="sldNum" sz="quarter" idx="4"/>
          </p:nvPr>
        </p:nvSpPr>
        <p:spPr>
          <a:xfrm>
            <a:off x="4724400" y="6448255"/>
            <a:ext cx="2743200" cy="365125"/>
          </a:xfrm>
          <a:prstGeom prst="rect">
            <a:avLst/>
          </a:prstGeom>
        </p:spPr>
        <p:txBody>
          <a:bodyPr vert="horz" lIns="91440" tIns="45720" rIns="91440" bIns="45720" rtlCol="0" anchor="ctr"/>
          <a:lstStyle>
            <a:lvl1pPr algn="ctr">
              <a:defRPr sz="800">
                <a:solidFill>
                  <a:srgbClr val="2F2C4D"/>
                </a:solidFill>
              </a:defRPr>
            </a:lvl1pPr>
          </a:lstStyle>
          <a:p>
            <a:fld id="{50A1F5F3-8D6D-4AA5-8F17-D9DCD849FDE1}" type="slidenum">
              <a:rPr lang="ko-KR" altLang="en-US" smtClean="0"/>
              <a:pPr/>
              <a:t>‹nr.›</a:t>
            </a:fld>
            <a:endParaRPr lang="ko-KR" altLang="en-US" dirty="0"/>
          </a:p>
        </p:txBody>
      </p:sp>
      <p:pic>
        <p:nvPicPr>
          <p:cNvPr id="4" name="그림 3">
            <a:extLst>
              <a:ext uri="{FF2B5EF4-FFF2-40B4-BE49-F238E27FC236}">
                <a16:creationId xmlns:a16="http://schemas.microsoft.com/office/drawing/2014/main" id="{BADF1F7A-FB67-4318-935C-B305D9C6FEE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80243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3" name="슬라이드 번호 개체 틀 2">
            <a:extLst>
              <a:ext uri="{FF2B5EF4-FFF2-40B4-BE49-F238E27FC236}">
                <a16:creationId xmlns:a16="http://schemas.microsoft.com/office/drawing/2014/main" id="{9FFB42E2-C9D8-0FC2-A074-E9DFE8F25221}"/>
              </a:ext>
            </a:extLst>
          </p:cNvPr>
          <p:cNvSpPr>
            <a:spLocks noGrp="1"/>
          </p:cNvSpPr>
          <p:nvPr>
            <p:ph type="sldNum" sz="quarter" idx="10"/>
          </p:nvPr>
        </p:nvSpPr>
        <p:spPr/>
        <p:txBody>
          <a:bodyPr/>
          <a:lstStyle/>
          <a:p>
            <a:fld id="{50A1F5F3-8D6D-4AA5-8F17-D9DCD849FDE1}" type="slidenum">
              <a:rPr lang="ko-KR" altLang="en-US" smtClean="0"/>
              <a:pPr/>
              <a:t>‹nr.›</a:t>
            </a:fld>
            <a:endParaRPr lang="ko-KR" altLang="en-US" dirty="0"/>
          </a:p>
        </p:txBody>
      </p:sp>
      <p:pic>
        <p:nvPicPr>
          <p:cNvPr id="5" name="그림 4">
            <a:extLst>
              <a:ext uri="{FF2B5EF4-FFF2-40B4-BE49-F238E27FC236}">
                <a16:creationId xmlns:a16="http://schemas.microsoft.com/office/drawing/2014/main" id="{1C59D02F-802F-4B48-9F92-BFA05FE2EC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820313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제목만">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234462" y="6492880"/>
            <a:ext cx="4114800" cy="365125"/>
          </a:xfrm>
        </p:spPr>
        <p:txBody>
          <a:bodyPr/>
          <a:lstStyle>
            <a:lvl1pPr algn="l">
              <a:defRPr>
                <a:latin typeface="Noto Sans KR" panose="020B0200000000000000" pitchFamily="50" charset="-127"/>
                <a:ea typeface="Noto Sans KR" panose="020B0200000000000000" pitchFamily="50" charset="-127"/>
              </a:defRPr>
            </a:lvl1pPr>
          </a:lstStyle>
          <a:p>
            <a:endParaRPr lang="ko-KR" altLang="en-US" dirty="0"/>
          </a:p>
        </p:txBody>
      </p:sp>
      <p:sp>
        <p:nvSpPr>
          <p:cNvPr id="5" name="Slide Number Placeholder 4"/>
          <p:cNvSpPr>
            <a:spLocks noGrp="1"/>
          </p:cNvSpPr>
          <p:nvPr>
            <p:ph type="sldNum" sz="quarter" idx="12"/>
          </p:nvPr>
        </p:nvSpPr>
        <p:spPr>
          <a:xfrm>
            <a:off x="4724400" y="6492879"/>
            <a:ext cx="2743200" cy="365125"/>
          </a:xfrm>
        </p:spPr>
        <p:txBody>
          <a:bodyPr/>
          <a:lstStyle>
            <a:lvl1pPr algn="ctr">
              <a:defRPr sz="800">
                <a:latin typeface="Noto Sans KR" panose="020B0200000000000000" pitchFamily="50" charset="-127"/>
                <a:ea typeface="Noto Sans KR" panose="020B0200000000000000" pitchFamily="50" charset="-127"/>
              </a:defRPr>
            </a:lvl1pPr>
          </a:lstStyle>
          <a:p>
            <a:fld id="{C1AE5605-43DC-4C92-8AA6-FF92B2F5086D}" type="slidenum">
              <a:rPr lang="ko-KR" altLang="en-US" smtClean="0"/>
              <a:pPr/>
              <a:t>‹nr.›</a:t>
            </a:fld>
            <a:endParaRPr lang="ko-KR" altLang="en-US"/>
          </a:p>
        </p:txBody>
      </p:sp>
      <p:sp>
        <p:nvSpPr>
          <p:cNvPr id="7" name="직사각형 6"/>
          <p:cNvSpPr/>
          <p:nvPr userDrawn="1"/>
        </p:nvSpPr>
        <p:spPr>
          <a:xfrm>
            <a:off x="3" y="-1"/>
            <a:ext cx="9601200" cy="85725"/>
          </a:xfrm>
          <a:prstGeom prst="rect">
            <a:avLst/>
          </a:prstGeom>
          <a:solidFill>
            <a:srgbClr val="2F2C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직사각형 7"/>
          <p:cNvSpPr/>
          <p:nvPr userDrawn="1"/>
        </p:nvSpPr>
        <p:spPr>
          <a:xfrm>
            <a:off x="9601203" y="-1"/>
            <a:ext cx="2590800" cy="85725"/>
          </a:xfrm>
          <a:prstGeom prst="rect">
            <a:avLst/>
          </a:prstGeom>
          <a:solidFill>
            <a:srgbClr val="D3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9" name="그림 8"/>
          <p:cNvPicPr>
            <a:picLocks noChangeAspect="1"/>
          </p:cNvPicPr>
          <p:nvPr userDrawn="1"/>
        </p:nvPicPr>
        <p:blipFill>
          <a:blip r:embed="rId2">
            <a:duotone>
              <a:schemeClr val="bg2">
                <a:shade val="45000"/>
                <a:satMod val="135000"/>
              </a:schemeClr>
              <a:prstClr val="white"/>
            </a:duotone>
          </a:blip>
          <a:stretch>
            <a:fillRect/>
          </a:stretch>
        </p:blipFill>
        <p:spPr>
          <a:xfrm>
            <a:off x="8077203" y="6241509"/>
            <a:ext cx="4114800" cy="616492"/>
          </a:xfrm>
          <a:prstGeom prst="rect">
            <a:avLst/>
          </a:prstGeom>
        </p:spPr>
      </p:pic>
      <p:cxnSp>
        <p:nvCxnSpPr>
          <p:cNvPr id="10" name="직선 연결선 9"/>
          <p:cNvCxnSpPr/>
          <p:nvPr userDrawn="1"/>
        </p:nvCxnSpPr>
        <p:spPr>
          <a:xfrm>
            <a:off x="105600" y="774700"/>
            <a:ext cx="11980800" cy="0"/>
          </a:xfrm>
          <a:prstGeom prst="line">
            <a:avLst/>
          </a:prstGeom>
          <a:ln w="6350">
            <a:solidFill>
              <a:srgbClr val="4C496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5890589"/>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1)">
    <p:spTree>
      <p:nvGrpSpPr>
        <p:cNvPr id="1" name=""/>
        <p:cNvGrpSpPr/>
        <p:nvPr/>
      </p:nvGrpSpPr>
      <p:grpSpPr>
        <a:xfrm>
          <a:off x="0" y="0"/>
          <a:ext cx="0" cy="0"/>
          <a:chOff x="0" y="0"/>
          <a:chExt cx="0" cy="0"/>
        </a:xfrm>
      </p:grpSpPr>
      <p:pic>
        <p:nvPicPr>
          <p:cNvPr id="7" name="Picture 6" descr="A white logo with black background&#10;&#10;Description automatically generated">
            <a:extLst>
              <a:ext uri="{FF2B5EF4-FFF2-40B4-BE49-F238E27FC236}">
                <a16:creationId xmlns:a16="http://schemas.microsoft.com/office/drawing/2014/main" id="{D15C23B3-8FD8-4BC0-DE61-2050298AD5A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69805" y="4423312"/>
            <a:ext cx="1833245" cy="2032483"/>
          </a:xfrm>
          <a:prstGeom prst="rect">
            <a:avLst/>
          </a:prstGeom>
        </p:spPr>
      </p:pic>
      <p:sp>
        <p:nvSpPr>
          <p:cNvPr id="2" name="Title 1">
            <a:extLst>
              <a:ext uri="{FF2B5EF4-FFF2-40B4-BE49-F238E27FC236}">
                <a16:creationId xmlns:a16="http://schemas.microsoft.com/office/drawing/2014/main" id="{781F4598-4607-449E-8904-6DDB5CC73311}"/>
              </a:ext>
            </a:extLst>
          </p:cNvPr>
          <p:cNvSpPr>
            <a:spLocks noGrp="1"/>
          </p:cNvSpPr>
          <p:nvPr>
            <p:ph type="ctrTitle"/>
          </p:nvPr>
        </p:nvSpPr>
        <p:spPr>
          <a:xfrm>
            <a:off x="484802" y="1729819"/>
            <a:ext cx="7740000" cy="1489435"/>
          </a:xfrm>
        </p:spPr>
        <p:txBody>
          <a:bodyPr anchor="t" anchorCtr="0">
            <a:normAutofit/>
          </a:bodyPr>
          <a:lstStyle>
            <a:lvl1pPr algn="l">
              <a:defRPr sz="4400" spc="-200" baseline="0">
                <a:solidFill>
                  <a:srgbClr val="1E1932"/>
                </a:solidFill>
              </a:defRPr>
            </a:lvl1pPr>
          </a:lstStyle>
          <a:p>
            <a:r>
              <a:rPr lang="es-ES"/>
              <a:t>Haga clic para modificar el estilo de título del patrón</a:t>
            </a:r>
            <a:endParaRPr lang="en-GB" dirty="0"/>
          </a:p>
        </p:txBody>
      </p:sp>
      <p:sp>
        <p:nvSpPr>
          <p:cNvPr id="3" name="Subtitle 2">
            <a:extLst>
              <a:ext uri="{FF2B5EF4-FFF2-40B4-BE49-F238E27FC236}">
                <a16:creationId xmlns:a16="http://schemas.microsoft.com/office/drawing/2014/main" id="{C243F5ED-EB65-48DA-B3E1-2BF1734B7695}"/>
              </a:ext>
            </a:extLst>
          </p:cNvPr>
          <p:cNvSpPr>
            <a:spLocks noGrp="1"/>
          </p:cNvSpPr>
          <p:nvPr>
            <p:ph type="subTitle" idx="1"/>
          </p:nvPr>
        </p:nvSpPr>
        <p:spPr>
          <a:xfrm>
            <a:off x="488950" y="3337089"/>
            <a:ext cx="5607050" cy="1163193"/>
          </a:xfrm>
        </p:spPr>
        <p:txBody>
          <a:bodyPr anchor="t" anchorCtr="0"/>
          <a:lstStyle>
            <a:lvl1pPr marL="0" indent="0" algn="l">
              <a:buNone/>
              <a:defRPr sz="2400" baseline="0">
                <a:solidFill>
                  <a:srgbClr val="1E193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GB" dirty="0"/>
          </a:p>
        </p:txBody>
      </p:sp>
      <p:sp>
        <p:nvSpPr>
          <p:cNvPr id="4" name="Date Placeholder 3">
            <a:extLst>
              <a:ext uri="{FF2B5EF4-FFF2-40B4-BE49-F238E27FC236}">
                <a16:creationId xmlns:a16="http://schemas.microsoft.com/office/drawing/2014/main" id="{132164CE-231B-48B5-AF0D-9D6C835E911F}"/>
              </a:ext>
            </a:extLst>
          </p:cNvPr>
          <p:cNvSpPr>
            <a:spLocks noGrp="1"/>
          </p:cNvSpPr>
          <p:nvPr>
            <p:ph type="dt" sz="half" idx="10"/>
          </p:nvPr>
        </p:nvSpPr>
        <p:spPr>
          <a:xfrm>
            <a:off x="484801" y="6236981"/>
            <a:ext cx="4049491" cy="324000"/>
          </a:xfrm>
        </p:spPr>
        <p:txBody>
          <a:bodyPr/>
          <a:lstStyle>
            <a:lvl1pPr>
              <a:defRPr sz="1500">
                <a:solidFill>
                  <a:srgbClr val="1E1932"/>
                </a:solidFill>
                <a:latin typeface="+mn-lt"/>
              </a:defRPr>
            </a:lvl1pPr>
          </a:lstStyle>
          <a:p>
            <a:fld id="{2CC1D010-D6C5-42BB-A082-A44D04E1384C}" type="datetime3">
              <a:rPr lang="en-GB" smtClean="0"/>
              <a:pPr/>
              <a:t>10 September, 2025</a:t>
            </a:fld>
            <a:endParaRPr lang="en-GB" dirty="0"/>
          </a:p>
        </p:txBody>
      </p:sp>
      <p:sp>
        <p:nvSpPr>
          <p:cNvPr id="5" name="Footer Placeholder 4">
            <a:extLst>
              <a:ext uri="{FF2B5EF4-FFF2-40B4-BE49-F238E27FC236}">
                <a16:creationId xmlns:a16="http://schemas.microsoft.com/office/drawing/2014/main" id="{FA255B56-71CA-42A8-948F-F68A016F2CFA}"/>
              </a:ext>
            </a:extLst>
          </p:cNvPr>
          <p:cNvSpPr>
            <a:spLocks noGrp="1"/>
          </p:cNvSpPr>
          <p:nvPr>
            <p:ph type="ftr" sz="quarter" idx="11"/>
          </p:nvPr>
        </p:nvSpPr>
        <p:spPr/>
        <p:txBody>
          <a:bodyPr/>
          <a:lstStyle/>
          <a:p>
            <a:r>
              <a:rPr lang="en-GB"/>
              <a:t>Presentation Title [&gt; Insert &gt; Header &amp; Footer]</a:t>
            </a:r>
          </a:p>
        </p:txBody>
      </p:sp>
      <p:sp>
        <p:nvSpPr>
          <p:cNvPr id="6" name="Slide Number Placeholder 5">
            <a:extLst>
              <a:ext uri="{FF2B5EF4-FFF2-40B4-BE49-F238E27FC236}">
                <a16:creationId xmlns:a16="http://schemas.microsoft.com/office/drawing/2014/main" id="{8154BB6E-AB1F-4313-922C-81C85C758FB8}"/>
              </a:ext>
            </a:extLst>
          </p:cNvPr>
          <p:cNvSpPr>
            <a:spLocks noGrp="1"/>
          </p:cNvSpPr>
          <p:nvPr>
            <p:ph type="sldNum" sz="quarter" idx="12"/>
          </p:nvPr>
        </p:nvSpPr>
        <p:spPr/>
        <p:txBody>
          <a:bodyPr/>
          <a:lstStyle/>
          <a:p>
            <a:fld id="{155B9355-708D-4343-BC9C-71954B402FF6}" type="slidenum">
              <a:rPr lang="en-GB" smtClean="0"/>
              <a:t>‹nr.›</a:t>
            </a:fld>
            <a:endParaRPr lang="en-GB"/>
          </a:p>
        </p:txBody>
      </p:sp>
    </p:spTree>
    <p:extLst>
      <p:ext uri="{BB962C8B-B14F-4D97-AF65-F5344CB8AC3E}">
        <p14:creationId xmlns:p14="http://schemas.microsoft.com/office/powerpoint/2010/main" val="2775938121"/>
      </p:ext>
    </p:extLst>
  </p:cSld>
  <p:clrMapOvr>
    <a:masterClrMapping/>
  </p:clrMapOvr>
  <p:hf sldNum="0" hdr="0" ftr="0"/>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2)">
    <p:bg>
      <p:bgPr>
        <a:solidFill>
          <a:srgbClr val="E4E4E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F4598-4607-449E-8904-6DDB5CC73311}"/>
              </a:ext>
            </a:extLst>
          </p:cNvPr>
          <p:cNvSpPr>
            <a:spLocks noGrp="1"/>
          </p:cNvSpPr>
          <p:nvPr>
            <p:ph type="ctrTitle"/>
          </p:nvPr>
        </p:nvSpPr>
        <p:spPr>
          <a:xfrm>
            <a:off x="484802" y="1729819"/>
            <a:ext cx="5670000" cy="1489435"/>
          </a:xfrm>
        </p:spPr>
        <p:txBody>
          <a:bodyPr anchor="t" anchorCtr="0">
            <a:normAutofit/>
          </a:bodyPr>
          <a:lstStyle>
            <a:lvl1pPr algn="l">
              <a:defRPr sz="4400" spc="-200" baseline="0">
                <a:solidFill>
                  <a:srgbClr val="1E1932"/>
                </a:solidFill>
              </a:defRPr>
            </a:lvl1pPr>
          </a:lstStyle>
          <a:p>
            <a:r>
              <a:rPr lang="es-ES"/>
              <a:t>Haga clic para modificar el estilo de título del patrón</a:t>
            </a:r>
            <a:endParaRPr lang="en-GB" dirty="0"/>
          </a:p>
        </p:txBody>
      </p:sp>
      <p:sp>
        <p:nvSpPr>
          <p:cNvPr id="3" name="Subtitle 2">
            <a:extLst>
              <a:ext uri="{FF2B5EF4-FFF2-40B4-BE49-F238E27FC236}">
                <a16:creationId xmlns:a16="http://schemas.microsoft.com/office/drawing/2014/main" id="{C243F5ED-EB65-48DA-B3E1-2BF1734B7695}"/>
              </a:ext>
            </a:extLst>
          </p:cNvPr>
          <p:cNvSpPr>
            <a:spLocks noGrp="1"/>
          </p:cNvSpPr>
          <p:nvPr>
            <p:ph type="subTitle" idx="1"/>
          </p:nvPr>
        </p:nvSpPr>
        <p:spPr>
          <a:xfrm>
            <a:off x="488950" y="3337089"/>
            <a:ext cx="5607050" cy="1163193"/>
          </a:xfrm>
        </p:spPr>
        <p:txBody>
          <a:bodyPr anchor="t" anchorCtr="0"/>
          <a:lstStyle>
            <a:lvl1pPr marL="0" indent="0" algn="l">
              <a:buNone/>
              <a:defRPr sz="2400" baseline="0">
                <a:solidFill>
                  <a:srgbClr val="1E193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GB" dirty="0"/>
          </a:p>
        </p:txBody>
      </p:sp>
      <p:sp>
        <p:nvSpPr>
          <p:cNvPr id="4" name="Date Placeholder 3">
            <a:extLst>
              <a:ext uri="{FF2B5EF4-FFF2-40B4-BE49-F238E27FC236}">
                <a16:creationId xmlns:a16="http://schemas.microsoft.com/office/drawing/2014/main" id="{132164CE-231B-48B5-AF0D-9D6C835E911F}"/>
              </a:ext>
            </a:extLst>
          </p:cNvPr>
          <p:cNvSpPr>
            <a:spLocks noGrp="1"/>
          </p:cNvSpPr>
          <p:nvPr>
            <p:ph type="dt" sz="half" idx="10"/>
          </p:nvPr>
        </p:nvSpPr>
        <p:spPr>
          <a:xfrm>
            <a:off x="484801" y="6236981"/>
            <a:ext cx="4049491" cy="324000"/>
          </a:xfrm>
        </p:spPr>
        <p:txBody>
          <a:bodyPr/>
          <a:lstStyle>
            <a:lvl1pPr>
              <a:defRPr sz="1500">
                <a:solidFill>
                  <a:srgbClr val="1E1932"/>
                </a:solidFill>
                <a:latin typeface="+mn-lt"/>
              </a:defRPr>
            </a:lvl1pPr>
          </a:lstStyle>
          <a:p>
            <a:fld id="{2CC1D010-D6C5-42BB-A082-A44D04E1384C}" type="datetime3">
              <a:rPr lang="en-GB" smtClean="0"/>
              <a:pPr/>
              <a:t>10 September, 2025</a:t>
            </a:fld>
            <a:endParaRPr lang="en-GB" dirty="0"/>
          </a:p>
        </p:txBody>
      </p:sp>
      <p:sp>
        <p:nvSpPr>
          <p:cNvPr id="5" name="Footer Placeholder 4">
            <a:extLst>
              <a:ext uri="{FF2B5EF4-FFF2-40B4-BE49-F238E27FC236}">
                <a16:creationId xmlns:a16="http://schemas.microsoft.com/office/drawing/2014/main" id="{FA255B56-71CA-42A8-948F-F68A016F2CFA}"/>
              </a:ext>
            </a:extLst>
          </p:cNvPr>
          <p:cNvSpPr>
            <a:spLocks noGrp="1"/>
          </p:cNvSpPr>
          <p:nvPr>
            <p:ph type="ftr" sz="quarter" idx="11"/>
          </p:nvPr>
        </p:nvSpPr>
        <p:spPr/>
        <p:txBody>
          <a:bodyPr/>
          <a:lstStyle/>
          <a:p>
            <a:r>
              <a:rPr lang="en-GB"/>
              <a:t>Presentation Title [&gt; Insert &gt; Header &amp; Footer]</a:t>
            </a:r>
          </a:p>
        </p:txBody>
      </p:sp>
      <p:sp>
        <p:nvSpPr>
          <p:cNvPr id="6" name="Slide Number Placeholder 5">
            <a:extLst>
              <a:ext uri="{FF2B5EF4-FFF2-40B4-BE49-F238E27FC236}">
                <a16:creationId xmlns:a16="http://schemas.microsoft.com/office/drawing/2014/main" id="{8154BB6E-AB1F-4313-922C-81C85C758FB8}"/>
              </a:ext>
            </a:extLst>
          </p:cNvPr>
          <p:cNvSpPr>
            <a:spLocks noGrp="1"/>
          </p:cNvSpPr>
          <p:nvPr>
            <p:ph type="sldNum" sz="quarter" idx="12"/>
          </p:nvPr>
        </p:nvSpPr>
        <p:spPr/>
        <p:txBody>
          <a:bodyPr/>
          <a:lstStyle/>
          <a:p>
            <a:fld id="{155B9355-708D-4343-BC9C-71954B402FF6}" type="slidenum">
              <a:rPr lang="en-GB" smtClean="0"/>
              <a:t>‹nr.›</a:t>
            </a:fld>
            <a:endParaRPr lang="en-GB"/>
          </a:p>
        </p:txBody>
      </p:sp>
      <p:pic>
        <p:nvPicPr>
          <p:cNvPr id="12" name="Picture 11">
            <a:extLst>
              <a:ext uri="{FF2B5EF4-FFF2-40B4-BE49-F238E27FC236}">
                <a16:creationId xmlns:a16="http://schemas.microsoft.com/office/drawing/2014/main" id="{0946D719-A2BC-44A6-BD7A-1610D59F0FBD}"/>
              </a:ext>
            </a:extLst>
          </p:cNvPr>
          <p:cNvPicPr>
            <a:picLocks noChangeAspect="1"/>
          </p:cNvPicPr>
          <p:nvPr userDrawn="1"/>
        </p:nvPicPr>
        <p:blipFill>
          <a:blip r:embed="rId2"/>
          <a:stretch>
            <a:fillRect/>
          </a:stretch>
        </p:blipFill>
        <p:spPr>
          <a:xfrm>
            <a:off x="9869805" y="6108164"/>
            <a:ext cx="1856444" cy="347631"/>
          </a:xfrm>
          <a:prstGeom prst="rect">
            <a:avLst/>
          </a:prstGeom>
        </p:spPr>
      </p:pic>
      <p:pic>
        <p:nvPicPr>
          <p:cNvPr id="11" name="Picture 10">
            <a:extLst>
              <a:ext uri="{FF2B5EF4-FFF2-40B4-BE49-F238E27FC236}">
                <a16:creationId xmlns:a16="http://schemas.microsoft.com/office/drawing/2014/main" id="{104A9860-60EA-47EE-9D9F-8649C9AEBDFF}"/>
              </a:ext>
            </a:extLst>
          </p:cNvPr>
          <p:cNvPicPr>
            <a:picLocks noChangeAspect="1"/>
          </p:cNvPicPr>
          <p:nvPr userDrawn="1"/>
        </p:nvPicPr>
        <p:blipFill>
          <a:blip r:embed="rId3"/>
          <a:stretch>
            <a:fillRect/>
          </a:stretch>
        </p:blipFill>
        <p:spPr bwMode="ltGray">
          <a:xfrm>
            <a:off x="7093680" y="-8964"/>
            <a:ext cx="5109024" cy="6872400"/>
          </a:xfrm>
          <a:prstGeom prst="rect">
            <a:avLst/>
          </a:prstGeom>
        </p:spPr>
      </p:pic>
    </p:spTree>
    <p:extLst>
      <p:ext uri="{BB962C8B-B14F-4D97-AF65-F5344CB8AC3E}">
        <p14:creationId xmlns:p14="http://schemas.microsoft.com/office/powerpoint/2010/main" val="3061819029"/>
      </p:ext>
    </p:extLst>
  </p:cSld>
  <p:clrMapOvr>
    <a:masterClrMapping/>
  </p:clrMapOvr>
  <p:hf sldNum="0" hdr="0" ftr="0"/>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3)">
    <p:bg>
      <p:bgPr>
        <a:solidFill>
          <a:srgbClr val="1E1932"/>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A4E62DF-26AE-482E-BEA6-FB662E483BB3}"/>
              </a:ext>
            </a:extLst>
          </p:cNvPr>
          <p:cNvPicPr>
            <a:picLocks noChangeAspect="1"/>
          </p:cNvPicPr>
          <p:nvPr userDrawn="1"/>
        </p:nvPicPr>
        <p:blipFill>
          <a:blip r:embed="rId2"/>
          <a:stretch>
            <a:fillRect/>
          </a:stretch>
        </p:blipFill>
        <p:spPr>
          <a:xfrm>
            <a:off x="6905116" y="493712"/>
            <a:ext cx="5307308" cy="6368769"/>
          </a:xfrm>
          <a:prstGeom prst="rect">
            <a:avLst/>
          </a:prstGeom>
        </p:spPr>
      </p:pic>
      <p:sp>
        <p:nvSpPr>
          <p:cNvPr id="2" name="Title 1">
            <a:extLst>
              <a:ext uri="{FF2B5EF4-FFF2-40B4-BE49-F238E27FC236}">
                <a16:creationId xmlns:a16="http://schemas.microsoft.com/office/drawing/2014/main" id="{781F4598-4607-449E-8904-6DDB5CC73311}"/>
              </a:ext>
            </a:extLst>
          </p:cNvPr>
          <p:cNvSpPr>
            <a:spLocks noGrp="1"/>
          </p:cNvSpPr>
          <p:nvPr>
            <p:ph type="ctrTitle"/>
          </p:nvPr>
        </p:nvSpPr>
        <p:spPr>
          <a:xfrm>
            <a:off x="484802" y="1729819"/>
            <a:ext cx="7740000" cy="1489435"/>
          </a:xfrm>
        </p:spPr>
        <p:txBody>
          <a:bodyPr anchor="t" anchorCtr="0">
            <a:normAutofit/>
          </a:bodyPr>
          <a:lstStyle>
            <a:lvl1pPr algn="l">
              <a:defRPr sz="4400" spc="-200" baseline="0">
                <a:solidFill>
                  <a:srgbClr val="FFFFFF"/>
                </a:solidFill>
              </a:defRPr>
            </a:lvl1pPr>
          </a:lstStyle>
          <a:p>
            <a:r>
              <a:rPr lang="es-ES"/>
              <a:t>Haga clic para modificar el estilo de título del patrón</a:t>
            </a:r>
            <a:endParaRPr lang="en-GB" dirty="0"/>
          </a:p>
        </p:txBody>
      </p:sp>
      <p:sp>
        <p:nvSpPr>
          <p:cNvPr id="3" name="Subtitle 2">
            <a:extLst>
              <a:ext uri="{FF2B5EF4-FFF2-40B4-BE49-F238E27FC236}">
                <a16:creationId xmlns:a16="http://schemas.microsoft.com/office/drawing/2014/main" id="{C243F5ED-EB65-48DA-B3E1-2BF1734B7695}"/>
              </a:ext>
            </a:extLst>
          </p:cNvPr>
          <p:cNvSpPr>
            <a:spLocks noGrp="1"/>
          </p:cNvSpPr>
          <p:nvPr>
            <p:ph type="subTitle" idx="1"/>
          </p:nvPr>
        </p:nvSpPr>
        <p:spPr>
          <a:xfrm>
            <a:off x="488950" y="3337089"/>
            <a:ext cx="6300000" cy="1163193"/>
          </a:xfrm>
        </p:spPr>
        <p:txBody>
          <a:bodyPr anchor="t" anchorCtr="0"/>
          <a:lstStyle>
            <a:lvl1pPr marL="0" indent="0" algn="l">
              <a:buNone/>
              <a:defRPr sz="2400" baseline="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GB" dirty="0"/>
          </a:p>
        </p:txBody>
      </p:sp>
      <p:sp>
        <p:nvSpPr>
          <p:cNvPr id="4" name="Date Placeholder 3">
            <a:extLst>
              <a:ext uri="{FF2B5EF4-FFF2-40B4-BE49-F238E27FC236}">
                <a16:creationId xmlns:a16="http://schemas.microsoft.com/office/drawing/2014/main" id="{132164CE-231B-48B5-AF0D-9D6C835E911F}"/>
              </a:ext>
            </a:extLst>
          </p:cNvPr>
          <p:cNvSpPr>
            <a:spLocks noGrp="1"/>
          </p:cNvSpPr>
          <p:nvPr>
            <p:ph type="dt" sz="half" idx="10"/>
          </p:nvPr>
        </p:nvSpPr>
        <p:spPr>
          <a:xfrm>
            <a:off x="484801" y="6236981"/>
            <a:ext cx="4049491" cy="324000"/>
          </a:xfrm>
        </p:spPr>
        <p:txBody>
          <a:bodyPr/>
          <a:lstStyle>
            <a:lvl1pPr>
              <a:defRPr sz="1500">
                <a:solidFill>
                  <a:srgbClr val="FFFFFF"/>
                </a:solidFill>
                <a:latin typeface="+mn-lt"/>
              </a:defRPr>
            </a:lvl1pPr>
          </a:lstStyle>
          <a:p>
            <a:fld id="{2CC1D010-D6C5-42BB-A082-A44D04E1384C}" type="datetime3">
              <a:rPr lang="en-GB" smtClean="0"/>
              <a:pPr/>
              <a:t>10 September, 2025</a:t>
            </a:fld>
            <a:endParaRPr lang="en-GB" dirty="0"/>
          </a:p>
        </p:txBody>
      </p:sp>
      <p:sp>
        <p:nvSpPr>
          <p:cNvPr id="5" name="Footer Placeholder 4">
            <a:extLst>
              <a:ext uri="{FF2B5EF4-FFF2-40B4-BE49-F238E27FC236}">
                <a16:creationId xmlns:a16="http://schemas.microsoft.com/office/drawing/2014/main" id="{FA255B56-71CA-42A8-948F-F68A016F2CFA}"/>
              </a:ext>
            </a:extLst>
          </p:cNvPr>
          <p:cNvSpPr>
            <a:spLocks noGrp="1"/>
          </p:cNvSpPr>
          <p:nvPr>
            <p:ph type="ftr" sz="quarter" idx="11"/>
          </p:nvPr>
        </p:nvSpPr>
        <p:spPr/>
        <p:txBody>
          <a:bodyPr/>
          <a:lstStyle>
            <a:lvl1pPr>
              <a:defRPr>
                <a:solidFill>
                  <a:srgbClr val="FFFFFF"/>
                </a:solidFill>
              </a:defRPr>
            </a:lvl1pPr>
          </a:lstStyle>
          <a:p>
            <a:r>
              <a:rPr lang="en-GB"/>
              <a:t>Presentation Title [&gt; Insert &gt; Header &amp; Footer]</a:t>
            </a:r>
            <a:endParaRPr lang="en-GB" dirty="0"/>
          </a:p>
        </p:txBody>
      </p:sp>
      <p:sp>
        <p:nvSpPr>
          <p:cNvPr id="6" name="Slide Number Placeholder 5">
            <a:extLst>
              <a:ext uri="{FF2B5EF4-FFF2-40B4-BE49-F238E27FC236}">
                <a16:creationId xmlns:a16="http://schemas.microsoft.com/office/drawing/2014/main" id="{8154BB6E-AB1F-4313-922C-81C85C758FB8}"/>
              </a:ext>
            </a:extLst>
          </p:cNvPr>
          <p:cNvSpPr>
            <a:spLocks noGrp="1"/>
          </p:cNvSpPr>
          <p:nvPr>
            <p:ph type="sldNum" sz="quarter" idx="12"/>
          </p:nvPr>
        </p:nvSpPr>
        <p:spPr/>
        <p:txBody>
          <a:bodyPr/>
          <a:lstStyle>
            <a:lvl1pPr>
              <a:defRPr>
                <a:solidFill>
                  <a:srgbClr val="FFFFFF"/>
                </a:solidFill>
              </a:defRPr>
            </a:lvl1pPr>
          </a:lstStyle>
          <a:p>
            <a:fld id="{155B9355-708D-4343-BC9C-71954B402FF6}" type="slidenum">
              <a:rPr lang="en-GB" smtClean="0"/>
              <a:pPr/>
              <a:t>‹nr.›</a:t>
            </a:fld>
            <a:endParaRPr lang="en-GB"/>
          </a:p>
        </p:txBody>
      </p:sp>
      <p:pic>
        <p:nvPicPr>
          <p:cNvPr id="11" name="Picture 10">
            <a:extLst>
              <a:ext uri="{FF2B5EF4-FFF2-40B4-BE49-F238E27FC236}">
                <a16:creationId xmlns:a16="http://schemas.microsoft.com/office/drawing/2014/main" id="{E98FB445-D184-4CCA-9F7A-4684581904F1}"/>
              </a:ext>
            </a:extLst>
          </p:cNvPr>
          <p:cNvPicPr>
            <a:picLocks noChangeAspect="1"/>
          </p:cNvPicPr>
          <p:nvPr userDrawn="1"/>
        </p:nvPicPr>
        <p:blipFill>
          <a:blip r:embed="rId3"/>
          <a:stretch>
            <a:fillRect/>
          </a:stretch>
        </p:blipFill>
        <p:spPr bwMode="black">
          <a:xfrm>
            <a:off x="9869805" y="6109200"/>
            <a:ext cx="1857600" cy="347847"/>
          </a:xfrm>
          <a:prstGeom prst="rect">
            <a:avLst/>
          </a:prstGeom>
        </p:spPr>
      </p:pic>
    </p:spTree>
    <p:extLst>
      <p:ext uri="{BB962C8B-B14F-4D97-AF65-F5344CB8AC3E}">
        <p14:creationId xmlns:p14="http://schemas.microsoft.com/office/powerpoint/2010/main" val="3411483323"/>
      </p:ext>
    </p:extLst>
  </p:cSld>
  <p:clrMapOvr>
    <a:masterClrMapping/>
  </p:clrMapOvr>
  <p:hf sldNum="0" hdr="0" ftr="0"/>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4)">
    <p:bg>
      <p:bgPr>
        <a:solidFill>
          <a:srgbClr val="1E1932"/>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AA96FA7-A0F9-4764-AB47-F818D1FB91B7}"/>
              </a:ext>
            </a:extLst>
          </p:cNvPr>
          <p:cNvPicPr>
            <a:picLocks noChangeAspect="1"/>
          </p:cNvPicPr>
          <p:nvPr userDrawn="1"/>
        </p:nvPicPr>
        <p:blipFill>
          <a:blip r:embed="rId2"/>
          <a:stretch>
            <a:fillRect/>
          </a:stretch>
        </p:blipFill>
        <p:spPr>
          <a:xfrm>
            <a:off x="4164106" y="3429000"/>
            <a:ext cx="8032376" cy="3443810"/>
          </a:xfrm>
          <a:prstGeom prst="rect">
            <a:avLst/>
          </a:prstGeom>
        </p:spPr>
      </p:pic>
      <p:sp>
        <p:nvSpPr>
          <p:cNvPr id="2" name="Title 1">
            <a:extLst>
              <a:ext uri="{FF2B5EF4-FFF2-40B4-BE49-F238E27FC236}">
                <a16:creationId xmlns:a16="http://schemas.microsoft.com/office/drawing/2014/main" id="{781F4598-4607-449E-8904-6DDB5CC73311}"/>
              </a:ext>
            </a:extLst>
          </p:cNvPr>
          <p:cNvSpPr>
            <a:spLocks noGrp="1"/>
          </p:cNvSpPr>
          <p:nvPr>
            <p:ph type="ctrTitle"/>
          </p:nvPr>
        </p:nvSpPr>
        <p:spPr>
          <a:xfrm>
            <a:off x="484802" y="1729819"/>
            <a:ext cx="11218248" cy="1489435"/>
          </a:xfrm>
        </p:spPr>
        <p:txBody>
          <a:bodyPr anchor="t" anchorCtr="0">
            <a:normAutofit/>
          </a:bodyPr>
          <a:lstStyle>
            <a:lvl1pPr algn="l">
              <a:defRPr sz="4400" spc="-200" baseline="0">
                <a:solidFill>
                  <a:srgbClr val="FFFFFF"/>
                </a:solidFill>
              </a:defRPr>
            </a:lvl1pPr>
          </a:lstStyle>
          <a:p>
            <a:r>
              <a:rPr lang="es-ES"/>
              <a:t>Haga clic para modificar el estilo de título del patrón</a:t>
            </a:r>
            <a:endParaRPr lang="en-GB" dirty="0"/>
          </a:p>
        </p:txBody>
      </p:sp>
      <p:sp>
        <p:nvSpPr>
          <p:cNvPr id="3" name="Subtitle 2">
            <a:extLst>
              <a:ext uri="{FF2B5EF4-FFF2-40B4-BE49-F238E27FC236}">
                <a16:creationId xmlns:a16="http://schemas.microsoft.com/office/drawing/2014/main" id="{C243F5ED-EB65-48DA-B3E1-2BF1734B7695}"/>
              </a:ext>
            </a:extLst>
          </p:cNvPr>
          <p:cNvSpPr>
            <a:spLocks noGrp="1"/>
          </p:cNvSpPr>
          <p:nvPr>
            <p:ph type="subTitle" idx="1"/>
          </p:nvPr>
        </p:nvSpPr>
        <p:spPr>
          <a:xfrm>
            <a:off x="488950" y="3337089"/>
            <a:ext cx="5607050" cy="1163193"/>
          </a:xfrm>
        </p:spPr>
        <p:txBody>
          <a:bodyPr anchor="t" anchorCtr="0"/>
          <a:lstStyle>
            <a:lvl1pPr marL="0" indent="0" algn="l">
              <a:buNone/>
              <a:defRPr sz="2400" baseline="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GB" dirty="0"/>
          </a:p>
        </p:txBody>
      </p:sp>
      <p:sp>
        <p:nvSpPr>
          <p:cNvPr id="4" name="Date Placeholder 3">
            <a:extLst>
              <a:ext uri="{FF2B5EF4-FFF2-40B4-BE49-F238E27FC236}">
                <a16:creationId xmlns:a16="http://schemas.microsoft.com/office/drawing/2014/main" id="{132164CE-231B-48B5-AF0D-9D6C835E911F}"/>
              </a:ext>
            </a:extLst>
          </p:cNvPr>
          <p:cNvSpPr>
            <a:spLocks noGrp="1"/>
          </p:cNvSpPr>
          <p:nvPr>
            <p:ph type="dt" sz="half" idx="10"/>
          </p:nvPr>
        </p:nvSpPr>
        <p:spPr>
          <a:xfrm>
            <a:off x="484801" y="6236981"/>
            <a:ext cx="4049491" cy="324000"/>
          </a:xfrm>
        </p:spPr>
        <p:txBody>
          <a:bodyPr/>
          <a:lstStyle>
            <a:lvl1pPr>
              <a:defRPr sz="1500">
                <a:solidFill>
                  <a:srgbClr val="FFFFFF"/>
                </a:solidFill>
                <a:latin typeface="+mn-lt"/>
              </a:defRPr>
            </a:lvl1pPr>
          </a:lstStyle>
          <a:p>
            <a:fld id="{2CC1D010-D6C5-42BB-A082-A44D04E1384C}" type="datetime3">
              <a:rPr lang="en-GB" smtClean="0"/>
              <a:pPr/>
              <a:t>10 September, 2025</a:t>
            </a:fld>
            <a:endParaRPr lang="en-GB" dirty="0"/>
          </a:p>
        </p:txBody>
      </p:sp>
      <p:sp>
        <p:nvSpPr>
          <p:cNvPr id="5" name="Footer Placeholder 4">
            <a:extLst>
              <a:ext uri="{FF2B5EF4-FFF2-40B4-BE49-F238E27FC236}">
                <a16:creationId xmlns:a16="http://schemas.microsoft.com/office/drawing/2014/main" id="{FA255B56-71CA-42A8-948F-F68A016F2CFA}"/>
              </a:ext>
            </a:extLst>
          </p:cNvPr>
          <p:cNvSpPr>
            <a:spLocks noGrp="1"/>
          </p:cNvSpPr>
          <p:nvPr>
            <p:ph type="ftr" sz="quarter" idx="11"/>
          </p:nvPr>
        </p:nvSpPr>
        <p:spPr/>
        <p:txBody>
          <a:bodyPr/>
          <a:lstStyle>
            <a:lvl1pPr>
              <a:defRPr>
                <a:solidFill>
                  <a:srgbClr val="FFFFFF"/>
                </a:solidFill>
              </a:defRPr>
            </a:lvl1pPr>
          </a:lstStyle>
          <a:p>
            <a:r>
              <a:rPr lang="en-GB"/>
              <a:t>Presentation Title [&gt; Insert &gt; Header &amp; Footer]</a:t>
            </a:r>
            <a:endParaRPr lang="en-GB" dirty="0"/>
          </a:p>
        </p:txBody>
      </p:sp>
      <p:sp>
        <p:nvSpPr>
          <p:cNvPr id="6" name="Slide Number Placeholder 5">
            <a:extLst>
              <a:ext uri="{FF2B5EF4-FFF2-40B4-BE49-F238E27FC236}">
                <a16:creationId xmlns:a16="http://schemas.microsoft.com/office/drawing/2014/main" id="{8154BB6E-AB1F-4313-922C-81C85C758FB8}"/>
              </a:ext>
            </a:extLst>
          </p:cNvPr>
          <p:cNvSpPr>
            <a:spLocks noGrp="1"/>
          </p:cNvSpPr>
          <p:nvPr>
            <p:ph type="sldNum" sz="quarter" idx="12"/>
          </p:nvPr>
        </p:nvSpPr>
        <p:spPr/>
        <p:txBody>
          <a:bodyPr/>
          <a:lstStyle>
            <a:lvl1pPr>
              <a:defRPr>
                <a:solidFill>
                  <a:srgbClr val="FFFFFF"/>
                </a:solidFill>
              </a:defRPr>
            </a:lvl1pPr>
          </a:lstStyle>
          <a:p>
            <a:fld id="{155B9355-708D-4343-BC9C-71954B402FF6}" type="slidenum">
              <a:rPr lang="en-GB" smtClean="0"/>
              <a:pPr/>
              <a:t>‹nr.›</a:t>
            </a:fld>
            <a:endParaRPr lang="en-GB"/>
          </a:p>
        </p:txBody>
      </p:sp>
      <p:pic>
        <p:nvPicPr>
          <p:cNvPr id="11" name="Picture 10">
            <a:extLst>
              <a:ext uri="{FF2B5EF4-FFF2-40B4-BE49-F238E27FC236}">
                <a16:creationId xmlns:a16="http://schemas.microsoft.com/office/drawing/2014/main" id="{E98FB445-D184-4CCA-9F7A-4684581904F1}"/>
              </a:ext>
            </a:extLst>
          </p:cNvPr>
          <p:cNvPicPr>
            <a:picLocks noChangeAspect="1"/>
          </p:cNvPicPr>
          <p:nvPr userDrawn="1"/>
        </p:nvPicPr>
        <p:blipFill>
          <a:blip r:embed="rId3"/>
          <a:stretch>
            <a:fillRect/>
          </a:stretch>
        </p:blipFill>
        <p:spPr bwMode="black">
          <a:xfrm>
            <a:off x="9869805" y="6109200"/>
            <a:ext cx="1857600" cy="347847"/>
          </a:xfrm>
          <a:prstGeom prst="rect">
            <a:avLst/>
          </a:prstGeom>
        </p:spPr>
      </p:pic>
    </p:spTree>
    <p:extLst>
      <p:ext uri="{BB962C8B-B14F-4D97-AF65-F5344CB8AC3E}">
        <p14:creationId xmlns:p14="http://schemas.microsoft.com/office/powerpoint/2010/main" val="726714142"/>
      </p:ext>
    </p:extLst>
  </p:cSld>
  <p:clrMapOvr>
    <a:masterClrMapping/>
  </p:clrMapOvr>
  <p:hf sldNum="0" hdr="0" ftr="0"/>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Agenda (1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C983E-8905-4086-9C04-3A7A6DD72C92}"/>
              </a:ext>
            </a:extLst>
          </p:cNvPr>
          <p:cNvSpPr>
            <a:spLocks noGrp="1"/>
          </p:cNvSpPr>
          <p:nvPr>
            <p:ph type="title" hasCustomPrompt="1"/>
          </p:nvPr>
        </p:nvSpPr>
        <p:spPr>
          <a:xfrm>
            <a:off x="486000" y="1729818"/>
            <a:ext cx="2634272" cy="4693207"/>
          </a:xfrm>
        </p:spPr>
        <p:txBody>
          <a:bodyPr>
            <a:normAutofit/>
          </a:bodyPr>
          <a:lstStyle>
            <a:lvl1pPr>
              <a:lnSpc>
                <a:spcPct val="95000"/>
              </a:lnSpc>
              <a:defRPr sz="4800" spc="-200" baseline="0"/>
            </a:lvl1pPr>
          </a:lstStyle>
          <a:p>
            <a:r>
              <a:rPr lang="en-US" dirty="0"/>
              <a:t>Agenda</a:t>
            </a:r>
            <a:endParaRPr lang="en-GB" dirty="0"/>
          </a:p>
        </p:txBody>
      </p:sp>
      <p:sp>
        <p:nvSpPr>
          <p:cNvPr id="3" name="Content Placeholder 2">
            <a:extLst>
              <a:ext uri="{FF2B5EF4-FFF2-40B4-BE49-F238E27FC236}">
                <a16:creationId xmlns:a16="http://schemas.microsoft.com/office/drawing/2014/main" id="{D94292BC-BF04-4ABA-9A29-166310776404}"/>
              </a:ext>
            </a:extLst>
          </p:cNvPr>
          <p:cNvSpPr>
            <a:spLocks noGrp="1"/>
          </p:cNvSpPr>
          <p:nvPr>
            <p:ph idx="1"/>
          </p:nvPr>
        </p:nvSpPr>
        <p:spPr>
          <a:xfrm>
            <a:off x="3346515" y="1918355"/>
            <a:ext cx="8359485" cy="4504669"/>
          </a:xfrm>
        </p:spPr>
        <p:txBody>
          <a:bodyPr/>
          <a:lstStyle>
            <a:lvl1pPr marL="358775" indent="-358775">
              <a:lnSpc>
                <a:spcPct val="100000"/>
              </a:lnSpc>
              <a:spcBef>
                <a:spcPts val="500"/>
              </a:spcBef>
              <a:buFont typeface="+mj-lt"/>
              <a:buAutoNum type="arabicPeriod"/>
              <a:defRPr sz="2200"/>
            </a:lvl1pPr>
            <a:lvl2pPr marL="538163" indent="-179388">
              <a:lnSpc>
                <a:spcPct val="100000"/>
              </a:lnSpc>
              <a:defRPr sz="1800"/>
            </a:lvl2pPr>
            <a:lvl3pPr marL="538163" indent="-179388">
              <a:lnSpc>
                <a:spcPct val="100000"/>
              </a:lnSpc>
              <a:defRPr sz="1800"/>
            </a:lvl3pPr>
            <a:lvl4pPr marL="538163" indent="-179388">
              <a:lnSpc>
                <a:spcPct val="100000"/>
              </a:lnSpc>
              <a:defRPr sz="1800"/>
            </a:lvl4pPr>
            <a:lvl5pPr marL="538163" indent="-179388">
              <a:lnSpc>
                <a:spcPct val="100000"/>
              </a:lnSpc>
              <a:defRPr sz="18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dirty="0"/>
          </a:p>
        </p:txBody>
      </p:sp>
      <p:sp>
        <p:nvSpPr>
          <p:cNvPr id="4" name="Date Placeholder 3">
            <a:extLst>
              <a:ext uri="{FF2B5EF4-FFF2-40B4-BE49-F238E27FC236}">
                <a16:creationId xmlns:a16="http://schemas.microsoft.com/office/drawing/2014/main" id="{B9B7764A-1EBE-464D-AE06-F15E116BDD67}"/>
              </a:ext>
            </a:extLst>
          </p:cNvPr>
          <p:cNvSpPr>
            <a:spLocks noGrp="1"/>
          </p:cNvSpPr>
          <p:nvPr>
            <p:ph type="dt" sz="half" idx="10"/>
          </p:nvPr>
        </p:nvSpPr>
        <p:spPr/>
        <p:txBody>
          <a:bodyPr/>
          <a:lstStyle/>
          <a:p>
            <a:fld id="{720186A6-5748-4652-83E7-87931CAEC02F}" type="datetime1">
              <a:rPr lang="en-GB" smtClean="0"/>
              <a:t>10/09/2025</a:t>
            </a:fld>
            <a:endParaRPr lang="en-GB"/>
          </a:p>
        </p:txBody>
      </p:sp>
      <p:sp>
        <p:nvSpPr>
          <p:cNvPr id="5" name="Footer Placeholder 4">
            <a:extLst>
              <a:ext uri="{FF2B5EF4-FFF2-40B4-BE49-F238E27FC236}">
                <a16:creationId xmlns:a16="http://schemas.microsoft.com/office/drawing/2014/main" id="{FACB4373-04AE-42F6-95E7-3F19BAB2842B}"/>
              </a:ext>
            </a:extLst>
          </p:cNvPr>
          <p:cNvSpPr>
            <a:spLocks noGrp="1"/>
          </p:cNvSpPr>
          <p:nvPr>
            <p:ph type="ftr" sz="quarter" idx="11"/>
          </p:nvPr>
        </p:nvSpPr>
        <p:spPr/>
        <p:txBody>
          <a:bodyPr/>
          <a:lstStyle/>
          <a:p>
            <a:r>
              <a:rPr lang="en-GB"/>
              <a:t>Presentation Title [&gt; Insert &gt; Header &amp; Footer]</a:t>
            </a:r>
          </a:p>
        </p:txBody>
      </p:sp>
      <p:sp>
        <p:nvSpPr>
          <p:cNvPr id="6" name="Slide Number Placeholder 5">
            <a:extLst>
              <a:ext uri="{FF2B5EF4-FFF2-40B4-BE49-F238E27FC236}">
                <a16:creationId xmlns:a16="http://schemas.microsoft.com/office/drawing/2014/main" id="{D61BBDCB-19D1-4C74-973D-C7C00F7DC1FA}"/>
              </a:ext>
            </a:extLst>
          </p:cNvPr>
          <p:cNvSpPr>
            <a:spLocks noGrp="1"/>
          </p:cNvSpPr>
          <p:nvPr>
            <p:ph type="sldNum" sz="quarter" idx="12"/>
          </p:nvPr>
        </p:nvSpPr>
        <p:spPr/>
        <p:txBody>
          <a:bodyPr/>
          <a:lstStyle/>
          <a:p>
            <a:fld id="{155B9355-708D-4343-BC9C-71954B402FF6}" type="slidenum">
              <a:rPr lang="en-GB" smtClean="0"/>
              <a:t>‹nr.›</a:t>
            </a:fld>
            <a:endParaRPr lang="en-GB" dirty="0"/>
          </a:p>
        </p:txBody>
      </p:sp>
    </p:spTree>
    <p:extLst>
      <p:ext uri="{BB962C8B-B14F-4D97-AF65-F5344CB8AC3E}">
        <p14:creationId xmlns:p14="http://schemas.microsoft.com/office/powerpoint/2010/main" val="16451935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Agenda (1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C983E-8905-4086-9C04-3A7A6DD72C92}"/>
              </a:ext>
            </a:extLst>
          </p:cNvPr>
          <p:cNvSpPr>
            <a:spLocks noGrp="1"/>
          </p:cNvSpPr>
          <p:nvPr>
            <p:ph type="title" hasCustomPrompt="1"/>
          </p:nvPr>
        </p:nvSpPr>
        <p:spPr>
          <a:xfrm>
            <a:off x="486000" y="1729818"/>
            <a:ext cx="2634272" cy="4693207"/>
          </a:xfrm>
        </p:spPr>
        <p:txBody>
          <a:bodyPr>
            <a:normAutofit/>
          </a:bodyPr>
          <a:lstStyle>
            <a:lvl1pPr>
              <a:lnSpc>
                <a:spcPct val="95000"/>
              </a:lnSpc>
              <a:defRPr sz="4800" spc="-200" baseline="0"/>
            </a:lvl1pPr>
          </a:lstStyle>
          <a:p>
            <a:r>
              <a:rPr lang="en-US"/>
              <a:t>Agenda</a:t>
            </a:r>
            <a:endParaRPr lang="en-GB"/>
          </a:p>
        </p:txBody>
      </p:sp>
      <p:sp>
        <p:nvSpPr>
          <p:cNvPr id="3" name="Content Placeholder 2">
            <a:extLst>
              <a:ext uri="{FF2B5EF4-FFF2-40B4-BE49-F238E27FC236}">
                <a16:creationId xmlns:a16="http://schemas.microsoft.com/office/drawing/2014/main" id="{D94292BC-BF04-4ABA-9A29-166310776404}"/>
              </a:ext>
            </a:extLst>
          </p:cNvPr>
          <p:cNvSpPr>
            <a:spLocks noGrp="1"/>
          </p:cNvSpPr>
          <p:nvPr>
            <p:ph idx="1"/>
          </p:nvPr>
        </p:nvSpPr>
        <p:spPr>
          <a:xfrm>
            <a:off x="3346515" y="1918355"/>
            <a:ext cx="8359485" cy="4504669"/>
          </a:xfrm>
        </p:spPr>
        <p:txBody>
          <a:bodyPr/>
          <a:lstStyle>
            <a:lvl1pPr marL="358775" indent="-358775">
              <a:lnSpc>
                <a:spcPct val="100000"/>
              </a:lnSpc>
              <a:spcBef>
                <a:spcPts val="500"/>
              </a:spcBef>
              <a:buFont typeface="+mj-lt"/>
              <a:buAutoNum type="arabicPeriod"/>
              <a:defRPr sz="2200"/>
            </a:lvl1pPr>
            <a:lvl2pPr marL="538163" indent="-179388">
              <a:lnSpc>
                <a:spcPct val="100000"/>
              </a:lnSpc>
              <a:defRPr sz="1800"/>
            </a:lvl2pPr>
            <a:lvl3pPr marL="538163" indent="-179388">
              <a:lnSpc>
                <a:spcPct val="100000"/>
              </a:lnSpc>
              <a:defRPr sz="1800"/>
            </a:lvl3pPr>
            <a:lvl4pPr marL="538163" indent="-179388">
              <a:lnSpc>
                <a:spcPct val="100000"/>
              </a:lnSpc>
              <a:defRPr sz="1800"/>
            </a:lvl4pPr>
            <a:lvl5pPr marL="538163" indent="-179388">
              <a:lnSpc>
                <a:spcPct val="100000"/>
              </a:lnSpc>
              <a:defRPr sz="18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Date Placeholder 3">
            <a:extLst>
              <a:ext uri="{FF2B5EF4-FFF2-40B4-BE49-F238E27FC236}">
                <a16:creationId xmlns:a16="http://schemas.microsoft.com/office/drawing/2014/main" id="{B9B7764A-1EBE-464D-AE06-F15E116BDD67}"/>
              </a:ext>
            </a:extLst>
          </p:cNvPr>
          <p:cNvSpPr>
            <a:spLocks noGrp="1"/>
          </p:cNvSpPr>
          <p:nvPr>
            <p:ph type="dt" sz="half" idx="10"/>
          </p:nvPr>
        </p:nvSpPr>
        <p:spPr/>
        <p:txBody>
          <a:bodyPr/>
          <a:lstStyle/>
          <a:p>
            <a:fld id="{D3E87407-7D0B-49DB-A0C6-7E0A9C5D965A}" type="datetime1">
              <a:rPr lang="en-GB" smtClean="0"/>
              <a:t>10/09/2025</a:t>
            </a:fld>
            <a:endParaRPr lang="en-GB"/>
          </a:p>
        </p:txBody>
      </p:sp>
      <p:sp>
        <p:nvSpPr>
          <p:cNvPr id="5" name="Footer Placeholder 4">
            <a:extLst>
              <a:ext uri="{FF2B5EF4-FFF2-40B4-BE49-F238E27FC236}">
                <a16:creationId xmlns:a16="http://schemas.microsoft.com/office/drawing/2014/main" id="{FACB4373-04AE-42F6-95E7-3F19BAB2842B}"/>
              </a:ext>
            </a:extLst>
          </p:cNvPr>
          <p:cNvSpPr>
            <a:spLocks noGrp="1"/>
          </p:cNvSpPr>
          <p:nvPr>
            <p:ph type="ftr" sz="quarter" idx="11"/>
          </p:nvPr>
        </p:nvSpPr>
        <p:spPr/>
        <p:txBody>
          <a:bodyPr/>
          <a:lstStyle/>
          <a:p>
            <a:r>
              <a:rPr lang="en-GB"/>
              <a:t>Presentation Title [&gt; Insert &gt; Header &amp; Footer]</a:t>
            </a:r>
          </a:p>
        </p:txBody>
      </p:sp>
      <p:sp>
        <p:nvSpPr>
          <p:cNvPr id="6" name="Slide Number Placeholder 5">
            <a:extLst>
              <a:ext uri="{FF2B5EF4-FFF2-40B4-BE49-F238E27FC236}">
                <a16:creationId xmlns:a16="http://schemas.microsoft.com/office/drawing/2014/main" id="{D61BBDCB-19D1-4C74-973D-C7C00F7DC1FA}"/>
              </a:ext>
            </a:extLst>
          </p:cNvPr>
          <p:cNvSpPr>
            <a:spLocks noGrp="1"/>
          </p:cNvSpPr>
          <p:nvPr>
            <p:ph type="sldNum" sz="quarter" idx="12"/>
          </p:nvPr>
        </p:nvSpPr>
        <p:spPr/>
        <p:txBody>
          <a:bodyPr/>
          <a:lstStyle/>
          <a:p>
            <a:fld id="{155B9355-708D-4343-BC9C-71954B402FF6}" type="slidenum">
              <a:rPr lang="en-GB" smtClean="0"/>
              <a:t>‹nr.›</a:t>
            </a:fld>
            <a:endParaRPr lang="en-GB"/>
          </a:p>
        </p:txBody>
      </p:sp>
    </p:spTree>
    <p:extLst>
      <p:ext uri="{BB962C8B-B14F-4D97-AF65-F5344CB8AC3E}">
        <p14:creationId xmlns:p14="http://schemas.microsoft.com/office/powerpoint/2010/main" val="79607639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Agenda (2a)">
    <p:bg>
      <p:bgPr>
        <a:solidFill>
          <a:srgbClr val="E4E4E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C983E-8905-4086-9C04-3A7A6DD72C92}"/>
              </a:ext>
            </a:extLst>
          </p:cNvPr>
          <p:cNvSpPr>
            <a:spLocks noGrp="1"/>
          </p:cNvSpPr>
          <p:nvPr>
            <p:ph type="title" hasCustomPrompt="1"/>
          </p:nvPr>
        </p:nvSpPr>
        <p:spPr>
          <a:xfrm>
            <a:off x="486000" y="1729818"/>
            <a:ext cx="2634272" cy="4693207"/>
          </a:xfrm>
        </p:spPr>
        <p:txBody>
          <a:bodyPr>
            <a:normAutofit/>
          </a:bodyPr>
          <a:lstStyle>
            <a:lvl1pPr>
              <a:lnSpc>
                <a:spcPct val="95000"/>
              </a:lnSpc>
              <a:defRPr sz="4800" spc="-200" baseline="0"/>
            </a:lvl1pPr>
          </a:lstStyle>
          <a:p>
            <a:r>
              <a:rPr lang="en-US" dirty="0"/>
              <a:t>Agenda</a:t>
            </a:r>
            <a:endParaRPr lang="en-GB" dirty="0"/>
          </a:p>
        </p:txBody>
      </p:sp>
      <p:sp>
        <p:nvSpPr>
          <p:cNvPr id="3" name="Content Placeholder 2">
            <a:extLst>
              <a:ext uri="{FF2B5EF4-FFF2-40B4-BE49-F238E27FC236}">
                <a16:creationId xmlns:a16="http://schemas.microsoft.com/office/drawing/2014/main" id="{D94292BC-BF04-4ABA-9A29-166310776404}"/>
              </a:ext>
            </a:extLst>
          </p:cNvPr>
          <p:cNvSpPr>
            <a:spLocks noGrp="1"/>
          </p:cNvSpPr>
          <p:nvPr>
            <p:ph idx="1"/>
          </p:nvPr>
        </p:nvSpPr>
        <p:spPr>
          <a:xfrm>
            <a:off x="3346515" y="1918355"/>
            <a:ext cx="8359485" cy="4504669"/>
          </a:xfrm>
        </p:spPr>
        <p:txBody>
          <a:bodyPr/>
          <a:lstStyle>
            <a:lvl1pPr marL="358775" indent="-358775">
              <a:lnSpc>
                <a:spcPct val="100000"/>
              </a:lnSpc>
              <a:spcBef>
                <a:spcPts val="500"/>
              </a:spcBef>
              <a:buFont typeface="+mj-lt"/>
              <a:buAutoNum type="arabicPeriod"/>
              <a:defRPr sz="2200"/>
            </a:lvl1pPr>
            <a:lvl2pPr marL="538163" indent="-179388">
              <a:lnSpc>
                <a:spcPct val="100000"/>
              </a:lnSpc>
              <a:defRPr sz="1800"/>
            </a:lvl2pPr>
            <a:lvl3pPr marL="538163" indent="-179388">
              <a:lnSpc>
                <a:spcPct val="100000"/>
              </a:lnSpc>
              <a:defRPr sz="1800"/>
            </a:lvl3pPr>
            <a:lvl4pPr marL="538163" indent="-179388">
              <a:lnSpc>
                <a:spcPct val="100000"/>
              </a:lnSpc>
              <a:defRPr sz="1800"/>
            </a:lvl4pPr>
            <a:lvl5pPr marL="538163" indent="-179388">
              <a:lnSpc>
                <a:spcPct val="100000"/>
              </a:lnSpc>
              <a:defRPr sz="18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dirty="0"/>
          </a:p>
        </p:txBody>
      </p:sp>
      <p:sp>
        <p:nvSpPr>
          <p:cNvPr id="4" name="Date Placeholder 3">
            <a:extLst>
              <a:ext uri="{FF2B5EF4-FFF2-40B4-BE49-F238E27FC236}">
                <a16:creationId xmlns:a16="http://schemas.microsoft.com/office/drawing/2014/main" id="{B9B7764A-1EBE-464D-AE06-F15E116BDD67}"/>
              </a:ext>
            </a:extLst>
          </p:cNvPr>
          <p:cNvSpPr>
            <a:spLocks noGrp="1"/>
          </p:cNvSpPr>
          <p:nvPr>
            <p:ph type="dt" sz="half" idx="10"/>
          </p:nvPr>
        </p:nvSpPr>
        <p:spPr/>
        <p:txBody>
          <a:bodyPr/>
          <a:lstStyle/>
          <a:p>
            <a:fld id="{720186A6-5748-4652-83E7-87931CAEC02F}" type="datetime1">
              <a:rPr lang="en-GB" smtClean="0"/>
              <a:t>10/09/2025</a:t>
            </a:fld>
            <a:endParaRPr lang="en-GB"/>
          </a:p>
        </p:txBody>
      </p:sp>
      <p:sp>
        <p:nvSpPr>
          <p:cNvPr id="5" name="Footer Placeholder 4">
            <a:extLst>
              <a:ext uri="{FF2B5EF4-FFF2-40B4-BE49-F238E27FC236}">
                <a16:creationId xmlns:a16="http://schemas.microsoft.com/office/drawing/2014/main" id="{FACB4373-04AE-42F6-95E7-3F19BAB2842B}"/>
              </a:ext>
            </a:extLst>
          </p:cNvPr>
          <p:cNvSpPr>
            <a:spLocks noGrp="1"/>
          </p:cNvSpPr>
          <p:nvPr>
            <p:ph type="ftr" sz="quarter" idx="11"/>
          </p:nvPr>
        </p:nvSpPr>
        <p:spPr/>
        <p:txBody>
          <a:bodyPr/>
          <a:lstStyle/>
          <a:p>
            <a:r>
              <a:rPr lang="en-GB"/>
              <a:t>Presentation Title [&gt; Insert &gt; Header &amp; Footer]</a:t>
            </a:r>
          </a:p>
        </p:txBody>
      </p:sp>
      <p:sp>
        <p:nvSpPr>
          <p:cNvPr id="6" name="Slide Number Placeholder 5">
            <a:extLst>
              <a:ext uri="{FF2B5EF4-FFF2-40B4-BE49-F238E27FC236}">
                <a16:creationId xmlns:a16="http://schemas.microsoft.com/office/drawing/2014/main" id="{D61BBDCB-19D1-4C74-973D-C7C00F7DC1FA}"/>
              </a:ext>
            </a:extLst>
          </p:cNvPr>
          <p:cNvSpPr>
            <a:spLocks noGrp="1"/>
          </p:cNvSpPr>
          <p:nvPr>
            <p:ph type="sldNum" sz="quarter" idx="12"/>
          </p:nvPr>
        </p:nvSpPr>
        <p:spPr/>
        <p:txBody>
          <a:bodyPr/>
          <a:lstStyle/>
          <a:p>
            <a:fld id="{155B9355-708D-4343-BC9C-71954B402FF6}" type="slidenum">
              <a:rPr lang="en-GB" smtClean="0"/>
              <a:t>‹nr.›</a:t>
            </a:fld>
            <a:endParaRPr lang="en-GB" dirty="0"/>
          </a:p>
        </p:txBody>
      </p:sp>
    </p:spTree>
    <p:extLst>
      <p:ext uri="{BB962C8B-B14F-4D97-AF65-F5344CB8AC3E}">
        <p14:creationId xmlns:p14="http://schemas.microsoft.com/office/powerpoint/2010/main" val="29979066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Agenda (3a)">
    <p:bg>
      <p:bgPr>
        <a:solidFill>
          <a:srgbClr val="1E193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C983E-8905-4086-9C04-3A7A6DD72C92}"/>
              </a:ext>
            </a:extLst>
          </p:cNvPr>
          <p:cNvSpPr>
            <a:spLocks noGrp="1"/>
          </p:cNvSpPr>
          <p:nvPr>
            <p:ph type="title" hasCustomPrompt="1"/>
          </p:nvPr>
        </p:nvSpPr>
        <p:spPr>
          <a:xfrm>
            <a:off x="486000" y="1729818"/>
            <a:ext cx="2634272" cy="4693207"/>
          </a:xfrm>
        </p:spPr>
        <p:txBody>
          <a:bodyPr>
            <a:normAutofit/>
          </a:bodyPr>
          <a:lstStyle>
            <a:lvl1pPr>
              <a:lnSpc>
                <a:spcPct val="95000"/>
              </a:lnSpc>
              <a:defRPr sz="4800" spc="-200" baseline="0">
                <a:solidFill>
                  <a:srgbClr val="FFFFFF"/>
                </a:solidFill>
              </a:defRPr>
            </a:lvl1pPr>
          </a:lstStyle>
          <a:p>
            <a:r>
              <a:rPr lang="en-US" dirty="0"/>
              <a:t>Agenda</a:t>
            </a:r>
            <a:endParaRPr lang="en-GB" dirty="0"/>
          </a:p>
        </p:txBody>
      </p:sp>
      <p:sp>
        <p:nvSpPr>
          <p:cNvPr id="3" name="Content Placeholder 2">
            <a:extLst>
              <a:ext uri="{FF2B5EF4-FFF2-40B4-BE49-F238E27FC236}">
                <a16:creationId xmlns:a16="http://schemas.microsoft.com/office/drawing/2014/main" id="{D94292BC-BF04-4ABA-9A29-166310776404}"/>
              </a:ext>
            </a:extLst>
          </p:cNvPr>
          <p:cNvSpPr>
            <a:spLocks noGrp="1"/>
          </p:cNvSpPr>
          <p:nvPr>
            <p:ph idx="1"/>
          </p:nvPr>
        </p:nvSpPr>
        <p:spPr>
          <a:xfrm>
            <a:off x="3346515" y="1918355"/>
            <a:ext cx="8359485" cy="4504669"/>
          </a:xfrm>
        </p:spPr>
        <p:txBody>
          <a:bodyPr/>
          <a:lstStyle>
            <a:lvl1pPr marL="358775" indent="-358775">
              <a:lnSpc>
                <a:spcPct val="100000"/>
              </a:lnSpc>
              <a:spcBef>
                <a:spcPts val="500"/>
              </a:spcBef>
              <a:buClr>
                <a:srgbClr val="FFFFFF"/>
              </a:buClr>
              <a:buFont typeface="+mj-lt"/>
              <a:buAutoNum type="arabicPeriod"/>
              <a:defRPr sz="2200">
                <a:solidFill>
                  <a:srgbClr val="FFFFFF"/>
                </a:solidFill>
              </a:defRPr>
            </a:lvl1pPr>
            <a:lvl2pPr marL="538163" indent="-179388">
              <a:lnSpc>
                <a:spcPct val="100000"/>
              </a:lnSpc>
              <a:buClr>
                <a:srgbClr val="FFFFFF"/>
              </a:buClr>
              <a:defRPr sz="1800">
                <a:solidFill>
                  <a:srgbClr val="FFFFFF"/>
                </a:solidFill>
              </a:defRPr>
            </a:lvl2pPr>
            <a:lvl3pPr marL="538163" indent="-179388">
              <a:lnSpc>
                <a:spcPct val="100000"/>
              </a:lnSpc>
              <a:buClr>
                <a:srgbClr val="FFFFFF"/>
              </a:buClr>
              <a:defRPr sz="1800">
                <a:solidFill>
                  <a:srgbClr val="FFFFFF"/>
                </a:solidFill>
              </a:defRPr>
            </a:lvl3pPr>
            <a:lvl4pPr marL="538163" indent="-179388">
              <a:lnSpc>
                <a:spcPct val="100000"/>
              </a:lnSpc>
              <a:buClr>
                <a:srgbClr val="FFFFFF"/>
              </a:buClr>
              <a:defRPr sz="1800">
                <a:solidFill>
                  <a:srgbClr val="FFFFFF"/>
                </a:solidFill>
              </a:defRPr>
            </a:lvl4pPr>
            <a:lvl5pPr marL="538163" indent="-179388">
              <a:lnSpc>
                <a:spcPct val="100000"/>
              </a:lnSpc>
              <a:buClr>
                <a:srgbClr val="FFFFFF"/>
              </a:buClr>
              <a:defRPr sz="1800">
                <a:solidFill>
                  <a:srgbClr val="FFFFFF"/>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dirty="0"/>
          </a:p>
        </p:txBody>
      </p:sp>
      <p:sp>
        <p:nvSpPr>
          <p:cNvPr id="4" name="Date Placeholder 3">
            <a:extLst>
              <a:ext uri="{FF2B5EF4-FFF2-40B4-BE49-F238E27FC236}">
                <a16:creationId xmlns:a16="http://schemas.microsoft.com/office/drawing/2014/main" id="{B9B7764A-1EBE-464D-AE06-F15E116BDD67}"/>
              </a:ext>
            </a:extLst>
          </p:cNvPr>
          <p:cNvSpPr>
            <a:spLocks noGrp="1"/>
          </p:cNvSpPr>
          <p:nvPr>
            <p:ph type="dt" sz="half" idx="10"/>
          </p:nvPr>
        </p:nvSpPr>
        <p:spPr/>
        <p:txBody>
          <a:bodyPr/>
          <a:lstStyle>
            <a:lvl1pPr>
              <a:defRPr>
                <a:solidFill>
                  <a:srgbClr val="FFFFFF"/>
                </a:solidFill>
              </a:defRPr>
            </a:lvl1pPr>
          </a:lstStyle>
          <a:p>
            <a:fld id="{720186A6-5748-4652-83E7-87931CAEC02F}" type="datetime1">
              <a:rPr lang="en-GB" smtClean="0"/>
              <a:pPr/>
              <a:t>10/09/2025</a:t>
            </a:fld>
            <a:endParaRPr lang="en-GB"/>
          </a:p>
        </p:txBody>
      </p:sp>
      <p:sp>
        <p:nvSpPr>
          <p:cNvPr id="5" name="Footer Placeholder 4">
            <a:extLst>
              <a:ext uri="{FF2B5EF4-FFF2-40B4-BE49-F238E27FC236}">
                <a16:creationId xmlns:a16="http://schemas.microsoft.com/office/drawing/2014/main" id="{FACB4373-04AE-42F6-95E7-3F19BAB2842B}"/>
              </a:ext>
            </a:extLst>
          </p:cNvPr>
          <p:cNvSpPr>
            <a:spLocks noGrp="1"/>
          </p:cNvSpPr>
          <p:nvPr>
            <p:ph type="ftr" sz="quarter" idx="11"/>
          </p:nvPr>
        </p:nvSpPr>
        <p:spPr/>
        <p:txBody>
          <a:bodyPr/>
          <a:lstStyle>
            <a:lvl1pPr>
              <a:defRPr>
                <a:solidFill>
                  <a:srgbClr val="FFFFFF"/>
                </a:solidFill>
              </a:defRPr>
            </a:lvl1pPr>
          </a:lstStyle>
          <a:p>
            <a:r>
              <a:rPr lang="en-GB"/>
              <a:t>Presentation Title [&gt; Insert &gt; Header &amp; Footer]</a:t>
            </a:r>
            <a:endParaRPr lang="en-GB" dirty="0"/>
          </a:p>
        </p:txBody>
      </p:sp>
      <p:sp>
        <p:nvSpPr>
          <p:cNvPr id="6" name="Slide Number Placeholder 5">
            <a:extLst>
              <a:ext uri="{FF2B5EF4-FFF2-40B4-BE49-F238E27FC236}">
                <a16:creationId xmlns:a16="http://schemas.microsoft.com/office/drawing/2014/main" id="{D61BBDCB-19D1-4C74-973D-C7C00F7DC1FA}"/>
              </a:ext>
            </a:extLst>
          </p:cNvPr>
          <p:cNvSpPr>
            <a:spLocks noGrp="1"/>
          </p:cNvSpPr>
          <p:nvPr>
            <p:ph type="sldNum" sz="quarter" idx="12"/>
          </p:nvPr>
        </p:nvSpPr>
        <p:spPr/>
        <p:txBody>
          <a:bodyPr/>
          <a:lstStyle>
            <a:lvl1pPr>
              <a:defRPr>
                <a:solidFill>
                  <a:srgbClr val="FFFFFF"/>
                </a:solidFill>
              </a:defRPr>
            </a:lvl1pPr>
          </a:lstStyle>
          <a:p>
            <a:fld id="{155B9355-708D-4343-BC9C-71954B402FF6}" type="slidenum">
              <a:rPr lang="en-GB" smtClean="0"/>
              <a:pPr/>
              <a:t>‹nr.›</a:t>
            </a:fld>
            <a:endParaRPr lang="en-GB" dirty="0"/>
          </a:p>
        </p:txBody>
      </p:sp>
    </p:spTree>
    <p:extLst>
      <p:ext uri="{BB962C8B-B14F-4D97-AF65-F5344CB8AC3E}">
        <p14:creationId xmlns:p14="http://schemas.microsoft.com/office/powerpoint/2010/main" val="29792970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Agenda (1b)">
    <p:spTree>
      <p:nvGrpSpPr>
        <p:cNvPr id="1" name=""/>
        <p:cNvGrpSpPr/>
        <p:nvPr/>
      </p:nvGrpSpPr>
      <p:grpSpPr>
        <a:xfrm>
          <a:off x="0" y="0"/>
          <a:ext cx="0" cy="0"/>
          <a:chOff x="0" y="0"/>
          <a:chExt cx="0" cy="0"/>
        </a:xfrm>
      </p:grpSpPr>
      <p:sp>
        <p:nvSpPr>
          <p:cNvPr id="11" name="Text Placeholder 9">
            <a:extLst>
              <a:ext uri="{FF2B5EF4-FFF2-40B4-BE49-F238E27FC236}">
                <a16:creationId xmlns:a16="http://schemas.microsoft.com/office/drawing/2014/main" id="{D87A621D-902E-4099-B38B-264F771B9CD3}"/>
              </a:ext>
            </a:extLst>
          </p:cNvPr>
          <p:cNvSpPr>
            <a:spLocks noGrp="1"/>
          </p:cNvSpPr>
          <p:nvPr>
            <p:ph type="body" sz="quarter" idx="14" hasCustomPrompt="1"/>
          </p:nvPr>
        </p:nvSpPr>
        <p:spPr>
          <a:xfrm>
            <a:off x="4245531" y="2923472"/>
            <a:ext cx="3446463" cy="1219609"/>
          </a:xfrm>
        </p:spPr>
        <p:txBody>
          <a:bodyPr/>
          <a:lstStyle>
            <a:lvl1pPr marL="0" indent="0">
              <a:lnSpc>
                <a:spcPct val="100000"/>
              </a:lnSpc>
              <a:spcBef>
                <a:spcPts val="0"/>
              </a:spcBef>
              <a:buFont typeface="+mj-lt"/>
              <a:buNone/>
              <a:defRPr sz="4400"/>
            </a:lvl1pPr>
            <a:lvl2pPr marL="0" indent="0">
              <a:lnSpc>
                <a:spcPct val="100000"/>
              </a:lnSpc>
              <a:spcBef>
                <a:spcPts val="800"/>
              </a:spcBef>
              <a:buNone/>
              <a:defRPr sz="2300"/>
            </a:lvl2pPr>
            <a:lvl3pPr marL="0" indent="0">
              <a:buNone/>
              <a:defRPr/>
            </a:lvl3pPr>
            <a:lvl4pPr marL="0" indent="0">
              <a:buNone/>
              <a:defRPr/>
            </a:lvl4pPr>
            <a:lvl5pPr marL="0" indent="0">
              <a:buNone/>
              <a:defRPr/>
            </a:lvl5pPr>
          </a:lstStyle>
          <a:p>
            <a:pPr lvl="0"/>
            <a:r>
              <a:rPr lang="en-US" dirty="0"/>
              <a:t>#.</a:t>
            </a:r>
          </a:p>
          <a:p>
            <a:pPr lvl="1"/>
            <a:r>
              <a:rPr lang="en-US" dirty="0"/>
              <a:t>Click to add title text</a:t>
            </a:r>
          </a:p>
        </p:txBody>
      </p:sp>
      <p:sp>
        <p:nvSpPr>
          <p:cNvPr id="2" name="Title 1">
            <a:extLst>
              <a:ext uri="{FF2B5EF4-FFF2-40B4-BE49-F238E27FC236}">
                <a16:creationId xmlns:a16="http://schemas.microsoft.com/office/drawing/2014/main" id="{F3BC983E-8905-4086-9C04-3A7A6DD72C92}"/>
              </a:ext>
            </a:extLst>
          </p:cNvPr>
          <p:cNvSpPr>
            <a:spLocks noGrp="1"/>
          </p:cNvSpPr>
          <p:nvPr>
            <p:ph type="title" hasCustomPrompt="1"/>
          </p:nvPr>
        </p:nvSpPr>
        <p:spPr>
          <a:xfrm>
            <a:off x="486000" y="1866507"/>
            <a:ext cx="5610000" cy="532615"/>
          </a:xfrm>
        </p:spPr>
        <p:txBody>
          <a:bodyPr>
            <a:normAutofit/>
          </a:bodyPr>
          <a:lstStyle>
            <a:lvl1pPr>
              <a:lnSpc>
                <a:spcPct val="95000"/>
              </a:lnSpc>
              <a:defRPr sz="2300" spc="-50" baseline="0">
                <a:latin typeface="Montserrat" panose="00000500000000000000" pitchFamily="50" charset="0"/>
              </a:defRPr>
            </a:lvl1pPr>
          </a:lstStyle>
          <a:p>
            <a:r>
              <a:rPr lang="en-US" dirty="0"/>
              <a:t>Agenda</a:t>
            </a:r>
            <a:endParaRPr lang="en-GB" dirty="0"/>
          </a:p>
        </p:txBody>
      </p:sp>
      <p:sp>
        <p:nvSpPr>
          <p:cNvPr id="4" name="Date Placeholder 3">
            <a:extLst>
              <a:ext uri="{FF2B5EF4-FFF2-40B4-BE49-F238E27FC236}">
                <a16:creationId xmlns:a16="http://schemas.microsoft.com/office/drawing/2014/main" id="{B9B7764A-1EBE-464D-AE06-F15E116BDD67}"/>
              </a:ext>
            </a:extLst>
          </p:cNvPr>
          <p:cNvSpPr>
            <a:spLocks noGrp="1"/>
          </p:cNvSpPr>
          <p:nvPr>
            <p:ph type="dt" sz="half" idx="10"/>
          </p:nvPr>
        </p:nvSpPr>
        <p:spPr/>
        <p:txBody>
          <a:bodyPr/>
          <a:lstStyle/>
          <a:p>
            <a:fld id="{720186A6-5748-4652-83E7-87931CAEC02F}" type="datetime1">
              <a:rPr lang="en-GB" smtClean="0"/>
              <a:t>10/09/2025</a:t>
            </a:fld>
            <a:endParaRPr lang="en-GB"/>
          </a:p>
        </p:txBody>
      </p:sp>
      <p:sp>
        <p:nvSpPr>
          <p:cNvPr id="5" name="Footer Placeholder 4">
            <a:extLst>
              <a:ext uri="{FF2B5EF4-FFF2-40B4-BE49-F238E27FC236}">
                <a16:creationId xmlns:a16="http://schemas.microsoft.com/office/drawing/2014/main" id="{FACB4373-04AE-42F6-95E7-3F19BAB2842B}"/>
              </a:ext>
            </a:extLst>
          </p:cNvPr>
          <p:cNvSpPr>
            <a:spLocks noGrp="1"/>
          </p:cNvSpPr>
          <p:nvPr>
            <p:ph type="ftr" sz="quarter" idx="11"/>
          </p:nvPr>
        </p:nvSpPr>
        <p:spPr/>
        <p:txBody>
          <a:bodyPr/>
          <a:lstStyle/>
          <a:p>
            <a:r>
              <a:rPr lang="en-GB"/>
              <a:t>Presentation Title [&gt; Insert &gt; Header &amp; Footer]</a:t>
            </a:r>
          </a:p>
        </p:txBody>
      </p:sp>
      <p:sp>
        <p:nvSpPr>
          <p:cNvPr id="6" name="Slide Number Placeholder 5">
            <a:extLst>
              <a:ext uri="{FF2B5EF4-FFF2-40B4-BE49-F238E27FC236}">
                <a16:creationId xmlns:a16="http://schemas.microsoft.com/office/drawing/2014/main" id="{D61BBDCB-19D1-4C74-973D-C7C00F7DC1FA}"/>
              </a:ext>
            </a:extLst>
          </p:cNvPr>
          <p:cNvSpPr>
            <a:spLocks noGrp="1"/>
          </p:cNvSpPr>
          <p:nvPr>
            <p:ph type="sldNum" sz="quarter" idx="12"/>
          </p:nvPr>
        </p:nvSpPr>
        <p:spPr/>
        <p:txBody>
          <a:bodyPr/>
          <a:lstStyle/>
          <a:p>
            <a:fld id="{155B9355-708D-4343-BC9C-71954B402FF6}" type="slidenum">
              <a:rPr lang="en-GB" smtClean="0"/>
              <a:t>‹nr.›</a:t>
            </a:fld>
            <a:endParaRPr lang="en-GB" dirty="0"/>
          </a:p>
        </p:txBody>
      </p:sp>
      <p:sp>
        <p:nvSpPr>
          <p:cNvPr id="10" name="Text Placeholder 9">
            <a:extLst>
              <a:ext uri="{FF2B5EF4-FFF2-40B4-BE49-F238E27FC236}">
                <a16:creationId xmlns:a16="http://schemas.microsoft.com/office/drawing/2014/main" id="{2CA9A22B-0E4B-411C-B3A8-02AC0E77FB2C}"/>
              </a:ext>
            </a:extLst>
          </p:cNvPr>
          <p:cNvSpPr>
            <a:spLocks noGrp="1"/>
          </p:cNvSpPr>
          <p:nvPr>
            <p:ph type="body" sz="quarter" idx="13" hasCustomPrompt="1"/>
          </p:nvPr>
        </p:nvSpPr>
        <p:spPr>
          <a:xfrm>
            <a:off x="488950" y="2923472"/>
            <a:ext cx="3446463" cy="1219609"/>
          </a:xfrm>
        </p:spPr>
        <p:txBody>
          <a:bodyPr/>
          <a:lstStyle>
            <a:lvl1pPr marL="0" indent="0">
              <a:lnSpc>
                <a:spcPct val="100000"/>
              </a:lnSpc>
              <a:spcBef>
                <a:spcPts val="0"/>
              </a:spcBef>
              <a:buFont typeface="+mj-lt"/>
              <a:buNone/>
              <a:defRPr sz="4400"/>
            </a:lvl1pPr>
            <a:lvl2pPr marL="0" indent="0">
              <a:lnSpc>
                <a:spcPct val="100000"/>
              </a:lnSpc>
              <a:spcBef>
                <a:spcPts val="800"/>
              </a:spcBef>
              <a:buNone/>
              <a:defRPr sz="2300"/>
            </a:lvl2pPr>
            <a:lvl3pPr marL="0" indent="0">
              <a:buNone/>
              <a:defRPr/>
            </a:lvl3pPr>
            <a:lvl4pPr marL="0" indent="0">
              <a:buNone/>
              <a:defRPr/>
            </a:lvl4pPr>
            <a:lvl5pPr marL="0" indent="0">
              <a:buNone/>
              <a:defRPr/>
            </a:lvl5pPr>
          </a:lstStyle>
          <a:p>
            <a:pPr lvl="0"/>
            <a:r>
              <a:rPr lang="en-US" dirty="0"/>
              <a:t>#.</a:t>
            </a:r>
          </a:p>
          <a:p>
            <a:pPr lvl="1"/>
            <a:r>
              <a:rPr lang="en-US" dirty="0"/>
              <a:t>Click to add title text</a:t>
            </a:r>
          </a:p>
        </p:txBody>
      </p:sp>
      <p:sp>
        <p:nvSpPr>
          <p:cNvPr id="17" name="Text Placeholder 9">
            <a:extLst>
              <a:ext uri="{FF2B5EF4-FFF2-40B4-BE49-F238E27FC236}">
                <a16:creationId xmlns:a16="http://schemas.microsoft.com/office/drawing/2014/main" id="{4E0D1D9B-B498-4CBA-8D89-F6CC8D25C90D}"/>
              </a:ext>
            </a:extLst>
          </p:cNvPr>
          <p:cNvSpPr>
            <a:spLocks noGrp="1"/>
          </p:cNvSpPr>
          <p:nvPr>
            <p:ph type="body" sz="quarter" idx="15" hasCustomPrompt="1"/>
          </p:nvPr>
        </p:nvSpPr>
        <p:spPr>
          <a:xfrm>
            <a:off x="8002112" y="2923472"/>
            <a:ext cx="3446463" cy="1219609"/>
          </a:xfrm>
        </p:spPr>
        <p:txBody>
          <a:bodyPr/>
          <a:lstStyle>
            <a:lvl1pPr marL="0" indent="0">
              <a:lnSpc>
                <a:spcPct val="100000"/>
              </a:lnSpc>
              <a:spcBef>
                <a:spcPts val="0"/>
              </a:spcBef>
              <a:buFont typeface="+mj-lt"/>
              <a:buNone/>
              <a:defRPr sz="4400"/>
            </a:lvl1pPr>
            <a:lvl2pPr marL="0" indent="0">
              <a:lnSpc>
                <a:spcPct val="100000"/>
              </a:lnSpc>
              <a:spcBef>
                <a:spcPts val="800"/>
              </a:spcBef>
              <a:buNone/>
              <a:defRPr sz="2300"/>
            </a:lvl2pPr>
            <a:lvl3pPr marL="0" indent="0">
              <a:buNone/>
              <a:defRPr/>
            </a:lvl3pPr>
            <a:lvl4pPr marL="0" indent="0">
              <a:buNone/>
              <a:defRPr/>
            </a:lvl4pPr>
            <a:lvl5pPr marL="0" indent="0">
              <a:buNone/>
              <a:defRPr/>
            </a:lvl5pPr>
          </a:lstStyle>
          <a:p>
            <a:pPr lvl="0"/>
            <a:r>
              <a:rPr lang="en-US" dirty="0"/>
              <a:t>#.</a:t>
            </a:r>
          </a:p>
          <a:p>
            <a:pPr lvl="1"/>
            <a:r>
              <a:rPr lang="en-US" dirty="0"/>
              <a:t>Click to add title text</a:t>
            </a:r>
          </a:p>
        </p:txBody>
      </p:sp>
      <p:sp>
        <p:nvSpPr>
          <p:cNvPr id="18" name="Text Placeholder 9">
            <a:extLst>
              <a:ext uri="{FF2B5EF4-FFF2-40B4-BE49-F238E27FC236}">
                <a16:creationId xmlns:a16="http://schemas.microsoft.com/office/drawing/2014/main" id="{A0B01550-32E1-459F-AE9B-75191BF39E21}"/>
              </a:ext>
            </a:extLst>
          </p:cNvPr>
          <p:cNvSpPr>
            <a:spLocks noGrp="1"/>
          </p:cNvSpPr>
          <p:nvPr>
            <p:ph type="body" sz="quarter" idx="16" hasCustomPrompt="1"/>
          </p:nvPr>
        </p:nvSpPr>
        <p:spPr>
          <a:xfrm>
            <a:off x="4245531" y="4393684"/>
            <a:ext cx="3446463" cy="1219609"/>
          </a:xfrm>
        </p:spPr>
        <p:txBody>
          <a:bodyPr/>
          <a:lstStyle>
            <a:lvl1pPr marL="0" indent="0">
              <a:lnSpc>
                <a:spcPct val="100000"/>
              </a:lnSpc>
              <a:spcBef>
                <a:spcPts val="0"/>
              </a:spcBef>
              <a:buFont typeface="+mj-lt"/>
              <a:buNone/>
              <a:defRPr sz="4400"/>
            </a:lvl1pPr>
            <a:lvl2pPr marL="0" indent="0">
              <a:lnSpc>
                <a:spcPct val="100000"/>
              </a:lnSpc>
              <a:spcBef>
                <a:spcPts val="800"/>
              </a:spcBef>
              <a:buNone/>
              <a:defRPr sz="2300"/>
            </a:lvl2pPr>
            <a:lvl3pPr marL="0" indent="0">
              <a:buNone/>
              <a:defRPr/>
            </a:lvl3pPr>
            <a:lvl4pPr marL="0" indent="0">
              <a:buNone/>
              <a:defRPr/>
            </a:lvl4pPr>
            <a:lvl5pPr marL="0" indent="0">
              <a:buNone/>
              <a:defRPr/>
            </a:lvl5pPr>
          </a:lstStyle>
          <a:p>
            <a:pPr lvl="0"/>
            <a:r>
              <a:rPr lang="en-US" dirty="0"/>
              <a:t>#.</a:t>
            </a:r>
          </a:p>
          <a:p>
            <a:pPr lvl="1"/>
            <a:r>
              <a:rPr lang="en-US" dirty="0"/>
              <a:t>Click to add title text</a:t>
            </a:r>
          </a:p>
        </p:txBody>
      </p:sp>
      <p:sp>
        <p:nvSpPr>
          <p:cNvPr id="19" name="Text Placeholder 9">
            <a:extLst>
              <a:ext uri="{FF2B5EF4-FFF2-40B4-BE49-F238E27FC236}">
                <a16:creationId xmlns:a16="http://schemas.microsoft.com/office/drawing/2014/main" id="{087BCF92-9029-439A-A6DA-FF39588E99C2}"/>
              </a:ext>
            </a:extLst>
          </p:cNvPr>
          <p:cNvSpPr>
            <a:spLocks noGrp="1"/>
          </p:cNvSpPr>
          <p:nvPr>
            <p:ph type="body" sz="quarter" idx="17" hasCustomPrompt="1"/>
          </p:nvPr>
        </p:nvSpPr>
        <p:spPr>
          <a:xfrm>
            <a:off x="488950" y="4393684"/>
            <a:ext cx="3446463" cy="1219609"/>
          </a:xfrm>
        </p:spPr>
        <p:txBody>
          <a:bodyPr/>
          <a:lstStyle>
            <a:lvl1pPr marL="0" indent="0">
              <a:lnSpc>
                <a:spcPct val="100000"/>
              </a:lnSpc>
              <a:spcBef>
                <a:spcPts val="0"/>
              </a:spcBef>
              <a:buFont typeface="+mj-lt"/>
              <a:buNone/>
              <a:defRPr sz="4400"/>
            </a:lvl1pPr>
            <a:lvl2pPr marL="0" indent="0">
              <a:lnSpc>
                <a:spcPct val="100000"/>
              </a:lnSpc>
              <a:spcBef>
                <a:spcPts val="800"/>
              </a:spcBef>
              <a:buNone/>
              <a:defRPr sz="2300"/>
            </a:lvl2pPr>
            <a:lvl3pPr marL="0" indent="0">
              <a:buNone/>
              <a:defRPr/>
            </a:lvl3pPr>
            <a:lvl4pPr marL="0" indent="0">
              <a:buNone/>
              <a:defRPr/>
            </a:lvl4pPr>
            <a:lvl5pPr marL="0" indent="0">
              <a:buNone/>
              <a:defRPr/>
            </a:lvl5pPr>
          </a:lstStyle>
          <a:p>
            <a:pPr lvl="0"/>
            <a:r>
              <a:rPr lang="en-US" dirty="0"/>
              <a:t>#.</a:t>
            </a:r>
          </a:p>
          <a:p>
            <a:pPr lvl="1"/>
            <a:r>
              <a:rPr lang="en-US" dirty="0"/>
              <a:t>Click to add title text</a:t>
            </a:r>
          </a:p>
        </p:txBody>
      </p:sp>
      <p:sp>
        <p:nvSpPr>
          <p:cNvPr id="20" name="Text Placeholder 9">
            <a:extLst>
              <a:ext uri="{FF2B5EF4-FFF2-40B4-BE49-F238E27FC236}">
                <a16:creationId xmlns:a16="http://schemas.microsoft.com/office/drawing/2014/main" id="{4E518951-04C0-4299-B5D2-1598EF648EE2}"/>
              </a:ext>
            </a:extLst>
          </p:cNvPr>
          <p:cNvSpPr>
            <a:spLocks noGrp="1"/>
          </p:cNvSpPr>
          <p:nvPr>
            <p:ph type="body" sz="quarter" idx="18" hasCustomPrompt="1"/>
          </p:nvPr>
        </p:nvSpPr>
        <p:spPr>
          <a:xfrm>
            <a:off x="8002112" y="4393684"/>
            <a:ext cx="3446463" cy="1219609"/>
          </a:xfrm>
        </p:spPr>
        <p:txBody>
          <a:bodyPr/>
          <a:lstStyle>
            <a:lvl1pPr marL="0" indent="0">
              <a:lnSpc>
                <a:spcPct val="100000"/>
              </a:lnSpc>
              <a:spcBef>
                <a:spcPts val="0"/>
              </a:spcBef>
              <a:buFont typeface="+mj-lt"/>
              <a:buNone/>
              <a:defRPr sz="4400"/>
            </a:lvl1pPr>
            <a:lvl2pPr marL="0" indent="0">
              <a:lnSpc>
                <a:spcPct val="100000"/>
              </a:lnSpc>
              <a:spcBef>
                <a:spcPts val="800"/>
              </a:spcBef>
              <a:buNone/>
              <a:defRPr sz="2300"/>
            </a:lvl2pPr>
            <a:lvl3pPr marL="0" indent="0">
              <a:buNone/>
              <a:defRPr/>
            </a:lvl3pPr>
            <a:lvl4pPr marL="0" indent="0">
              <a:buNone/>
              <a:defRPr/>
            </a:lvl4pPr>
            <a:lvl5pPr marL="0" indent="0">
              <a:buNone/>
              <a:defRPr/>
            </a:lvl5pPr>
          </a:lstStyle>
          <a:p>
            <a:pPr lvl="0"/>
            <a:r>
              <a:rPr lang="en-US" dirty="0"/>
              <a:t>#.</a:t>
            </a:r>
          </a:p>
          <a:p>
            <a:pPr lvl="1"/>
            <a:r>
              <a:rPr lang="en-US" dirty="0"/>
              <a:t>Click to add title text</a:t>
            </a:r>
          </a:p>
        </p:txBody>
      </p:sp>
    </p:spTree>
    <p:extLst>
      <p:ext uri="{BB962C8B-B14F-4D97-AF65-F5344CB8AC3E}">
        <p14:creationId xmlns:p14="http://schemas.microsoft.com/office/powerpoint/2010/main" val="42928065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Agenda (2b)">
    <p:bg>
      <p:bgPr>
        <a:solidFill>
          <a:srgbClr val="E4E4E4"/>
        </a:solidFill>
        <a:effectLst/>
      </p:bgPr>
    </p:bg>
    <p:spTree>
      <p:nvGrpSpPr>
        <p:cNvPr id="1" name=""/>
        <p:cNvGrpSpPr/>
        <p:nvPr/>
      </p:nvGrpSpPr>
      <p:grpSpPr>
        <a:xfrm>
          <a:off x="0" y="0"/>
          <a:ext cx="0" cy="0"/>
          <a:chOff x="0" y="0"/>
          <a:chExt cx="0" cy="0"/>
        </a:xfrm>
      </p:grpSpPr>
      <p:sp>
        <p:nvSpPr>
          <p:cNvPr id="11" name="Text Placeholder 9">
            <a:extLst>
              <a:ext uri="{FF2B5EF4-FFF2-40B4-BE49-F238E27FC236}">
                <a16:creationId xmlns:a16="http://schemas.microsoft.com/office/drawing/2014/main" id="{D87A621D-902E-4099-B38B-264F771B9CD3}"/>
              </a:ext>
            </a:extLst>
          </p:cNvPr>
          <p:cNvSpPr>
            <a:spLocks noGrp="1"/>
          </p:cNvSpPr>
          <p:nvPr>
            <p:ph type="body" sz="quarter" idx="14" hasCustomPrompt="1"/>
          </p:nvPr>
        </p:nvSpPr>
        <p:spPr>
          <a:xfrm>
            <a:off x="4245531" y="2923472"/>
            <a:ext cx="3446463" cy="1219609"/>
          </a:xfrm>
        </p:spPr>
        <p:txBody>
          <a:bodyPr/>
          <a:lstStyle>
            <a:lvl1pPr marL="0" indent="0">
              <a:lnSpc>
                <a:spcPct val="100000"/>
              </a:lnSpc>
              <a:spcBef>
                <a:spcPts val="0"/>
              </a:spcBef>
              <a:buFont typeface="+mj-lt"/>
              <a:buNone/>
              <a:defRPr sz="4400"/>
            </a:lvl1pPr>
            <a:lvl2pPr marL="0" indent="0">
              <a:lnSpc>
                <a:spcPct val="100000"/>
              </a:lnSpc>
              <a:spcBef>
                <a:spcPts val="800"/>
              </a:spcBef>
              <a:buNone/>
              <a:defRPr sz="2300"/>
            </a:lvl2pPr>
            <a:lvl3pPr marL="0" indent="0">
              <a:buNone/>
              <a:defRPr/>
            </a:lvl3pPr>
            <a:lvl4pPr marL="0" indent="0">
              <a:buNone/>
              <a:defRPr/>
            </a:lvl4pPr>
            <a:lvl5pPr marL="0" indent="0">
              <a:buNone/>
              <a:defRPr/>
            </a:lvl5pPr>
          </a:lstStyle>
          <a:p>
            <a:pPr lvl="0"/>
            <a:r>
              <a:rPr lang="en-US" dirty="0"/>
              <a:t>#.</a:t>
            </a:r>
          </a:p>
          <a:p>
            <a:pPr lvl="1"/>
            <a:r>
              <a:rPr lang="en-US" dirty="0"/>
              <a:t>Click to add title text</a:t>
            </a:r>
          </a:p>
        </p:txBody>
      </p:sp>
      <p:sp>
        <p:nvSpPr>
          <p:cNvPr id="2" name="Title 1">
            <a:extLst>
              <a:ext uri="{FF2B5EF4-FFF2-40B4-BE49-F238E27FC236}">
                <a16:creationId xmlns:a16="http://schemas.microsoft.com/office/drawing/2014/main" id="{F3BC983E-8905-4086-9C04-3A7A6DD72C92}"/>
              </a:ext>
            </a:extLst>
          </p:cNvPr>
          <p:cNvSpPr>
            <a:spLocks noGrp="1"/>
          </p:cNvSpPr>
          <p:nvPr>
            <p:ph type="title" hasCustomPrompt="1"/>
          </p:nvPr>
        </p:nvSpPr>
        <p:spPr>
          <a:xfrm>
            <a:off x="486000" y="1866507"/>
            <a:ext cx="5610000" cy="532615"/>
          </a:xfrm>
        </p:spPr>
        <p:txBody>
          <a:bodyPr>
            <a:normAutofit/>
          </a:bodyPr>
          <a:lstStyle>
            <a:lvl1pPr>
              <a:lnSpc>
                <a:spcPct val="95000"/>
              </a:lnSpc>
              <a:defRPr sz="2300" spc="-50" baseline="0">
                <a:latin typeface="Montserrat" panose="00000500000000000000" pitchFamily="50" charset="0"/>
              </a:defRPr>
            </a:lvl1pPr>
          </a:lstStyle>
          <a:p>
            <a:r>
              <a:rPr lang="en-US" dirty="0"/>
              <a:t>Agenda</a:t>
            </a:r>
            <a:endParaRPr lang="en-GB" dirty="0"/>
          </a:p>
        </p:txBody>
      </p:sp>
      <p:sp>
        <p:nvSpPr>
          <p:cNvPr id="4" name="Date Placeholder 3">
            <a:extLst>
              <a:ext uri="{FF2B5EF4-FFF2-40B4-BE49-F238E27FC236}">
                <a16:creationId xmlns:a16="http://schemas.microsoft.com/office/drawing/2014/main" id="{B9B7764A-1EBE-464D-AE06-F15E116BDD67}"/>
              </a:ext>
            </a:extLst>
          </p:cNvPr>
          <p:cNvSpPr>
            <a:spLocks noGrp="1"/>
          </p:cNvSpPr>
          <p:nvPr>
            <p:ph type="dt" sz="half" idx="10"/>
          </p:nvPr>
        </p:nvSpPr>
        <p:spPr/>
        <p:txBody>
          <a:bodyPr/>
          <a:lstStyle/>
          <a:p>
            <a:fld id="{720186A6-5748-4652-83E7-87931CAEC02F}" type="datetime1">
              <a:rPr lang="en-GB" smtClean="0"/>
              <a:t>10/09/2025</a:t>
            </a:fld>
            <a:endParaRPr lang="en-GB"/>
          </a:p>
        </p:txBody>
      </p:sp>
      <p:sp>
        <p:nvSpPr>
          <p:cNvPr id="5" name="Footer Placeholder 4">
            <a:extLst>
              <a:ext uri="{FF2B5EF4-FFF2-40B4-BE49-F238E27FC236}">
                <a16:creationId xmlns:a16="http://schemas.microsoft.com/office/drawing/2014/main" id="{FACB4373-04AE-42F6-95E7-3F19BAB2842B}"/>
              </a:ext>
            </a:extLst>
          </p:cNvPr>
          <p:cNvSpPr>
            <a:spLocks noGrp="1"/>
          </p:cNvSpPr>
          <p:nvPr>
            <p:ph type="ftr" sz="quarter" idx="11"/>
          </p:nvPr>
        </p:nvSpPr>
        <p:spPr/>
        <p:txBody>
          <a:bodyPr/>
          <a:lstStyle/>
          <a:p>
            <a:r>
              <a:rPr lang="en-GB"/>
              <a:t>Presentation Title [&gt; Insert &gt; Header &amp; Footer]</a:t>
            </a:r>
          </a:p>
        </p:txBody>
      </p:sp>
      <p:sp>
        <p:nvSpPr>
          <p:cNvPr id="6" name="Slide Number Placeholder 5">
            <a:extLst>
              <a:ext uri="{FF2B5EF4-FFF2-40B4-BE49-F238E27FC236}">
                <a16:creationId xmlns:a16="http://schemas.microsoft.com/office/drawing/2014/main" id="{D61BBDCB-19D1-4C74-973D-C7C00F7DC1FA}"/>
              </a:ext>
            </a:extLst>
          </p:cNvPr>
          <p:cNvSpPr>
            <a:spLocks noGrp="1"/>
          </p:cNvSpPr>
          <p:nvPr>
            <p:ph type="sldNum" sz="quarter" idx="12"/>
          </p:nvPr>
        </p:nvSpPr>
        <p:spPr/>
        <p:txBody>
          <a:bodyPr/>
          <a:lstStyle/>
          <a:p>
            <a:fld id="{155B9355-708D-4343-BC9C-71954B402FF6}" type="slidenum">
              <a:rPr lang="en-GB" smtClean="0"/>
              <a:t>‹nr.›</a:t>
            </a:fld>
            <a:endParaRPr lang="en-GB" dirty="0"/>
          </a:p>
        </p:txBody>
      </p:sp>
      <p:sp>
        <p:nvSpPr>
          <p:cNvPr id="10" name="Text Placeholder 9">
            <a:extLst>
              <a:ext uri="{FF2B5EF4-FFF2-40B4-BE49-F238E27FC236}">
                <a16:creationId xmlns:a16="http://schemas.microsoft.com/office/drawing/2014/main" id="{2CA9A22B-0E4B-411C-B3A8-02AC0E77FB2C}"/>
              </a:ext>
            </a:extLst>
          </p:cNvPr>
          <p:cNvSpPr>
            <a:spLocks noGrp="1"/>
          </p:cNvSpPr>
          <p:nvPr>
            <p:ph type="body" sz="quarter" idx="13" hasCustomPrompt="1"/>
          </p:nvPr>
        </p:nvSpPr>
        <p:spPr>
          <a:xfrm>
            <a:off x="488950" y="2923472"/>
            <a:ext cx="3446463" cy="1219609"/>
          </a:xfrm>
        </p:spPr>
        <p:txBody>
          <a:bodyPr/>
          <a:lstStyle>
            <a:lvl1pPr marL="0" indent="0">
              <a:lnSpc>
                <a:spcPct val="100000"/>
              </a:lnSpc>
              <a:spcBef>
                <a:spcPts val="0"/>
              </a:spcBef>
              <a:buFont typeface="+mj-lt"/>
              <a:buNone/>
              <a:defRPr sz="4400"/>
            </a:lvl1pPr>
            <a:lvl2pPr marL="0" indent="0">
              <a:lnSpc>
                <a:spcPct val="100000"/>
              </a:lnSpc>
              <a:spcBef>
                <a:spcPts val="800"/>
              </a:spcBef>
              <a:buNone/>
              <a:defRPr sz="2300"/>
            </a:lvl2pPr>
            <a:lvl3pPr marL="0" indent="0">
              <a:buNone/>
              <a:defRPr/>
            </a:lvl3pPr>
            <a:lvl4pPr marL="0" indent="0">
              <a:buNone/>
              <a:defRPr/>
            </a:lvl4pPr>
            <a:lvl5pPr marL="0" indent="0">
              <a:buNone/>
              <a:defRPr/>
            </a:lvl5pPr>
          </a:lstStyle>
          <a:p>
            <a:pPr lvl="0"/>
            <a:r>
              <a:rPr lang="en-US" dirty="0"/>
              <a:t>#.</a:t>
            </a:r>
          </a:p>
          <a:p>
            <a:pPr lvl="1"/>
            <a:r>
              <a:rPr lang="en-US" dirty="0"/>
              <a:t>Click to add title text</a:t>
            </a:r>
          </a:p>
        </p:txBody>
      </p:sp>
      <p:sp>
        <p:nvSpPr>
          <p:cNvPr id="17" name="Text Placeholder 9">
            <a:extLst>
              <a:ext uri="{FF2B5EF4-FFF2-40B4-BE49-F238E27FC236}">
                <a16:creationId xmlns:a16="http://schemas.microsoft.com/office/drawing/2014/main" id="{4E0D1D9B-B498-4CBA-8D89-F6CC8D25C90D}"/>
              </a:ext>
            </a:extLst>
          </p:cNvPr>
          <p:cNvSpPr>
            <a:spLocks noGrp="1"/>
          </p:cNvSpPr>
          <p:nvPr>
            <p:ph type="body" sz="quarter" idx="15" hasCustomPrompt="1"/>
          </p:nvPr>
        </p:nvSpPr>
        <p:spPr>
          <a:xfrm>
            <a:off x="8002112" y="2923472"/>
            <a:ext cx="3446463" cy="1219609"/>
          </a:xfrm>
        </p:spPr>
        <p:txBody>
          <a:bodyPr/>
          <a:lstStyle>
            <a:lvl1pPr marL="0" indent="0">
              <a:lnSpc>
                <a:spcPct val="100000"/>
              </a:lnSpc>
              <a:spcBef>
                <a:spcPts val="0"/>
              </a:spcBef>
              <a:buFont typeface="+mj-lt"/>
              <a:buNone/>
              <a:defRPr sz="4400"/>
            </a:lvl1pPr>
            <a:lvl2pPr marL="0" indent="0">
              <a:lnSpc>
                <a:spcPct val="100000"/>
              </a:lnSpc>
              <a:spcBef>
                <a:spcPts val="800"/>
              </a:spcBef>
              <a:buNone/>
              <a:defRPr sz="2300"/>
            </a:lvl2pPr>
            <a:lvl3pPr marL="0" indent="0">
              <a:buNone/>
              <a:defRPr/>
            </a:lvl3pPr>
            <a:lvl4pPr marL="0" indent="0">
              <a:buNone/>
              <a:defRPr/>
            </a:lvl4pPr>
            <a:lvl5pPr marL="0" indent="0">
              <a:buNone/>
              <a:defRPr/>
            </a:lvl5pPr>
          </a:lstStyle>
          <a:p>
            <a:pPr lvl="0"/>
            <a:r>
              <a:rPr lang="en-US" dirty="0"/>
              <a:t>#.</a:t>
            </a:r>
          </a:p>
          <a:p>
            <a:pPr lvl="1"/>
            <a:r>
              <a:rPr lang="en-US" dirty="0"/>
              <a:t>Click to add title text</a:t>
            </a:r>
          </a:p>
        </p:txBody>
      </p:sp>
      <p:sp>
        <p:nvSpPr>
          <p:cNvPr id="18" name="Text Placeholder 9">
            <a:extLst>
              <a:ext uri="{FF2B5EF4-FFF2-40B4-BE49-F238E27FC236}">
                <a16:creationId xmlns:a16="http://schemas.microsoft.com/office/drawing/2014/main" id="{A0B01550-32E1-459F-AE9B-75191BF39E21}"/>
              </a:ext>
            </a:extLst>
          </p:cNvPr>
          <p:cNvSpPr>
            <a:spLocks noGrp="1"/>
          </p:cNvSpPr>
          <p:nvPr>
            <p:ph type="body" sz="quarter" idx="16" hasCustomPrompt="1"/>
          </p:nvPr>
        </p:nvSpPr>
        <p:spPr>
          <a:xfrm>
            <a:off x="4245531" y="4393684"/>
            <a:ext cx="3446463" cy="1219609"/>
          </a:xfrm>
        </p:spPr>
        <p:txBody>
          <a:bodyPr/>
          <a:lstStyle>
            <a:lvl1pPr marL="0" indent="0">
              <a:lnSpc>
                <a:spcPct val="100000"/>
              </a:lnSpc>
              <a:spcBef>
                <a:spcPts val="0"/>
              </a:spcBef>
              <a:buFont typeface="+mj-lt"/>
              <a:buNone/>
              <a:defRPr sz="4400"/>
            </a:lvl1pPr>
            <a:lvl2pPr marL="0" indent="0">
              <a:lnSpc>
                <a:spcPct val="100000"/>
              </a:lnSpc>
              <a:spcBef>
                <a:spcPts val="800"/>
              </a:spcBef>
              <a:buNone/>
              <a:defRPr sz="2300"/>
            </a:lvl2pPr>
            <a:lvl3pPr marL="0" indent="0">
              <a:buNone/>
              <a:defRPr/>
            </a:lvl3pPr>
            <a:lvl4pPr marL="0" indent="0">
              <a:buNone/>
              <a:defRPr/>
            </a:lvl4pPr>
            <a:lvl5pPr marL="0" indent="0">
              <a:buNone/>
              <a:defRPr/>
            </a:lvl5pPr>
          </a:lstStyle>
          <a:p>
            <a:pPr lvl="0"/>
            <a:r>
              <a:rPr lang="en-US" dirty="0"/>
              <a:t>#.</a:t>
            </a:r>
          </a:p>
          <a:p>
            <a:pPr lvl="1"/>
            <a:r>
              <a:rPr lang="en-US" dirty="0"/>
              <a:t>Click to add title text</a:t>
            </a:r>
          </a:p>
        </p:txBody>
      </p:sp>
      <p:sp>
        <p:nvSpPr>
          <p:cNvPr id="19" name="Text Placeholder 9">
            <a:extLst>
              <a:ext uri="{FF2B5EF4-FFF2-40B4-BE49-F238E27FC236}">
                <a16:creationId xmlns:a16="http://schemas.microsoft.com/office/drawing/2014/main" id="{087BCF92-9029-439A-A6DA-FF39588E99C2}"/>
              </a:ext>
            </a:extLst>
          </p:cNvPr>
          <p:cNvSpPr>
            <a:spLocks noGrp="1"/>
          </p:cNvSpPr>
          <p:nvPr>
            <p:ph type="body" sz="quarter" idx="17" hasCustomPrompt="1"/>
          </p:nvPr>
        </p:nvSpPr>
        <p:spPr>
          <a:xfrm>
            <a:off x="488950" y="4393684"/>
            <a:ext cx="3446463" cy="1219609"/>
          </a:xfrm>
        </p:spPr>
        <p:txBody>
          <a:bodyPr/>
          <a:lstStyle>
            <a:lvl1pPr marL="0" indent="0">
              <a:lnSpc>
                <a:spcPct val="100000"/>
              </a:lnSpc>
              <a:spcBef>
                <a:spcPts val="0"/>
              </a:spcBef>
              <a:buFont typeface="+mj-lt"/>
              <a:buNone/>
              <a:defRPr sz="4400"/>
            </a:lvl1pPr>
            <a:lvl2pPr marL="0" indent="0">
              <a:lnSpc>
                <a:spcPct val="100000"/>
              </a:lnSpc>
              <a:spcBef>
                <a:spcPts val="800"/>
              </a:spcBef>
              <a:buNone/>
              <a:defRPr sz="2300"/>
            </a:lvl2pPr>
            <a:lvl3pPr marL="0" indent="0">
              <a:buNone/>
              <a:defRPr/>
            </a:lvl3pPr>
            <a:lvl4pPr marL="0" indent="0">
              <a:buNone/>
              <a:defRPr/>
            </a:lvl4pPr>
            <a:lvl5pPr marL="0" indent="0">
              <a:buNone/>
              <a:defRPr/>
            </a:lvl5pPr>
          </a:lstStyle>
          <a:p>
            <a:pPr lvl="0"/>
            <a:r>
              <a:rPr lang="en-US" dirty="0"/>
              <a:t>#.</a:t>
            </a:r>
          </a:p>
          <a:p>
            <a:pPr lvl="1"/>
            <a:r>
              <a:rPr lang="en-US" dirty="0"/>
              <a:t>Click to add title text</a:t>
            </a:r>
          </a:p>
        </p:txBody>
      </p:sp>
      <p:sp>
        <p:nvSpPr>
          <p:cNvPr id="20" name="Text Placeholder 9">
            <a:extLst>
              <a:ext uri="{FF2B5EF4-FFF2-40B4-BE49-F238E27FC236}">
                <a16:creationId xmlns:a16="http://schemas.microsoft.com/office/drawing/2014/main" id="{4E518951-04C0-4299-B5D2-1598EF648EE2}"/>
              </a:ext>
            </a:extLst>
          </p:cNvPr>
          <p:cNvSpPr>
            <a:spLocks noGrp="1"/>
          </p:cNvSpPr>
          <p:nvPr>
            <p:ph type="body" sz="quarter" idx="18" hasCustomPrompt="1"/>
          </p:nvPr>
        </p:nvSpPr>
        <p:spPr>
          <a:xfrm>
            <a:off x="8002112" y="4393684"/>
            <a:ext cx="3446463" cy="1219609"/>
          </a:xfrm>
        </p:spPr>
        <p:txBody>
          <a:bodyPr/>
          <a:lstStyle>
            <a:lvl1pPr marL="0" indent="0">
              <a:lnSpc>
                <a:spcPct val="100000"/>
              </a:lnSpc>
              <a:spcBef>
                <a:spcPts val="0"/>
              </a:spcBef>
              <a:buFont typeface="+mj-lt"/>
              <a:buNone/>
              <a:defRPr sz="4400"/>
            </a:lvl1pPr>
            <a:lvl2pPr marL="0" indent="0">
              <a:lnSpc>
                <a:spcPct val="100000"/>
              </a:lnSpc>
              <a:spcBef>
                <a:spcPts val="800"/>
              </a:spcBef>
              <a:buNone/>
              <a:defRPr sz="2300"/>
            </a:lvl2pPr>
            <a:lvl3pPr marL="0" indent="0">
              <a:buNone/>
              <a:defRPr/>
            </a:lvl3pPr>
            <a:lvl4pPr marL="0" indent="0">
              <a:buNone/>
              <a:defRPr/>
            </a:lvl4pPr>
            <a:lvl5pPr marL="0" indent="0">
              <a:buNone/>
              <a:defRPr/>
            </a:lvl5pPr>
          </a:lstStyle>
          <a:p>
            <a:pPr lvl="0"/>
            <a:r>
              <a:rPr lang="en-US" dirty="0"/>
              <a:t>#.</a:t>
            </a:r>
          </a:p>
          <a:p>
            <a:pPr lvl="1"/>
            <a:r>
              <a:rPr lang="en-US" dirty="0"/>
              <a:t>Click to add title text</a:t>
            </a:r>
          </a:p>
        </p:txBody>
      </p:sp>
    </p:spTree>
    <p:extLst>
      <p:ext uri="{BB962C8B-B14F-4D97-AF65-F5344CB8AC3E}">
        <p14:creationId xmlns:p14="http://schemas.microsoft.com/office/powerpoint/2010/main" val="270656827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Agenda (2b)">
    <p:bg>
      <p:bgPr>
        <a:solidFill>
          <a:srgbClr val="1E1932"/>
        </a:solidFill>
        <a:effectLst/>
      </p:bgPr>
    </p:bg>
    <p:spTree>
      <p:nvGrpSpPr>
        <p:cNvPr id="1" name=""/>
        <p:cNvGrpSpPr/>
        <p:nvPr/>
      </p:nvGrpSpPr>
      <p:grpSpPr>
        <a:xfrm>
          <a:off x="0" y="0"/>
          <a:ext cx="0" cy="0"/>
          <a:chOff x="0" y="0"/>
          <a:chExt cx="0" cy="0"/>
        </a:xfrm>
      </p:grpSpPr>
      <p:sp>
        <p:nvSpPr>
          <p:cNvPr id="11" name="Text Placeholder 9">
            <a:extLst>
              <a:ext uri="{FF2B5EF4-FFF2-40B4-BE49-F238E27FC236}">
                <a16:creationId xmlns:a16="http://schemas.microsoft.com/office/drawing/2014/main" id="{D87A621D-902E-4099-B38B-264F771B9CD3}"/>
              </a:ext>
            </a:extLst>
          </p:cNvPr>
          <p:cNvSpPr>
            <a:spLocks noGrp="1"/>
          </p:cNvSpPr>
          <p:nvPr>
            <p:ph type="body" sz="quarter" idx="14" hasCustomPrompt="1"/>
          </p:nvPr>
        </p:nvSpPr>
        <p:spPr>
          <a:xfrm>
            <a:off x="4245531" y="2923472"/>
            <a:ext cx="3446463" cy="1219609"/>
          </a:xfrm>
        </p:spPr>
        <p:txBody>
          <a:bodyPr/>
          <a:lstStyle>
            <a:lvl1pPr marL="0" indent="0">
              <a:lnSpc>
                <a:spcPct val="100000"/>
              </a:lnSpc>
              <a:spcBef>
                <a:spcPts val="0"/>
              </a:spcBef>
              <a:buFont typeface="+mj-lt"/>
              <a:buNone/>
              <a:defRPr sz="4400">
                <a:solidFill>
                  <a:srgbClr val="FFFFFF"/>
                </a:solidFill>
              </a:defRPr>
            </a:lvl1pPr>
            <a:lvl2pPr marL="0" indent="0">
              <a:lnSpc>
                <a:spcPct val="100000"/>
              </a:lnSpc>
              <a:spcBef>
                <a:spcPts val="800"/>
              </a:spcBef>
              <a:buNone/>
              <a:defRPr sz="2300">
                <a:solidFill>
                  <a:srgbClr val="FFFFFF"/>
                </a:solidFill>
              </a:defRPr>
            </a:lvl2pPr>
            <a:lvl3pPr marL="0" indent="0">
              <a:buNone/>
              <a:defRPr/>
            </a:lvl3pPr>
            <a:lvl4pPr marL="0" indent="0">
              <a:buNone/>
              <a:defRPr/>
            </a:lvl4pPr>
            <a:lvl5pPr marL="0" indent="0">
              <a:buNone/>
              <a:defRPr/>
            </a:lvl5pPr>
          </a:lstStyle>
          <a:p>
            <a:pPr lvl="0"/>
            <a:r>
              <a:rPr lang="en-US" dirty="0"/>
              <a:t>#.</a:t>
            </a:r>
          </a:p>
          <a:p>
            <a:pPr lvl="1"/>
            <a:r>
              <a:rPr lang="en-US" dirty="0"/>
              <a:t>Click to add title text</a:t>
            </a:r>
          </a:p>
        </p:txBody>
      </p:sp>
      <p:sp>
        <p:nvSpPr>
          <p:cNvPr id="2" name="Title 1">
            <a:extLst>
              <a:ext uri="{FF2B5EF4-FFF2-40B4-BE49-F238E27FC236}">
                <a16:creationId xmlns:a16="http://schemas.microsoft.com/office/drawing/2014/main" id="{F3BC983E-8905-4086-9C04-3A7A6DD72C92}"/>
              </a:ext>
            </a:extLst>
          </p:cNvPr>
          <p:cNvSpPr>
            <a:spLocks noGrp="1"/>
          </p:cNvSpPr>
          <p:nvPr>
            <p:ph type="title" hasCustomPrompt="1"/>
          </p:nvPr>
        </p:nvSpPr>
        <p:spPr>
          <a:xfrm>
            <a:off x="486000" y="1866507"/>
            <a:ext cx="5610000" cy="532615"/>
          </a:xfrm>
        </p:spPr>
        <p:txBody>
          <a:bodyPr>
            <a:normAutofit/>
          </a:bodyPr>
          <a:lstStyle>
            <a:lvl1pPr>
              <a:lnSpc>
                <a:spcPct val="95000"/>
              </a:lnSpc>
              <a:defRPr sz="2300" spc="-50" baseline="0">
                <a:solidFill>
                  <a:srgbClr val="FFFFFF"/>
                </a:solidFill>
                <a:latin typeface="Montserrat" panose="00000500000000000000" pitchFamily="50" charset="0"/>
              </a:defRPr>
            </a:lvl1pPr>
          </a:lstStyle>
          <a:p>
            <a:r>
              <a:rPr lang="en-US" dirty="0"/>
              <a:t>Agenda</a:t>
            </a:r>
            <a:endParaRPr lang="en-GB" dirty="0"/>
          </a:p>
        </p:txBody>
      </p:sp>
      <p:sp>
        <p:nvSpPr>
          <p:cNvPr id="4" name="Date Placeholder 3">
            <a:extLst>
              <a:ext uri="{FF2B5EF4-FFF2-40B4-BE49-F238E27FC236}">
                <a16:creationId xmlns:a16="http://schemas.microsoft.com/office/drawing/2014/main" id="{B9B7764A-1EBE-464D-AE06-F15E116BDD67}"/>
              </a:ext>
            </a:extLst>
          </p:cNvPr>
          <p:cNvSpPr>
            <a:spLocks noGrp="1"/>
          </p:cNvSpPr>
          <p:nvPr>
            <p:ph type="dt" sz="half" idx="10"/>
          </p:nvPr>
        </p:nvSpPr>
        <p:spPr/>
        <p:txBody>
          <a:bodyPr/>
          <a:lstStyle>
            <a:lvl1pPr>
              <a:defRPr>
                <a:solidFill>
                  <a:srgbClr val="FFFFFF"/>
                </a:solidFill>
              </a:defRPr>
            </a:lvl1pPr>
          </a:lstStyle>
          <a:p>
            <a:fld id="{720186A6-5748-4652-83E7-87931CAEC02F}" type="datetime1">
              <a:rPr lang="en-GB" smtClean="0"/>
              <a:pPr/>
              <a:t>10/09/2025</a:t>
            </a:fld>
            <a:endParaRPr lang="en-GB"/>
          </a:p>
        </p:txBody>
      </p:sp>
      <p:sp>
        <p:nvSpPr>
          <p:cNvPr id="5" name="Footer Placeholder 4">
            <a:extLst>
              <a:ext uri="{FF2B5EF4-FFF2-40B4-BE49-F238E27FC236}">
                <a16:creationId xmlns:a16="http://schemas.microsoft.com/office/drawing/2014/main" id="{FACB4373-04AE-42F6-95E7-3F19BAB2842B}"/>
              </a:ext>
            </a:extLst>
          </p:cNvPr>
          <p:cNvSpPr>
            <a:spLocks noGrp="1"/>
          </p:cNvSpPr>
          <p:nvPr>
            <p:ph type="ftr" sz="quarter" idx="11"/>
          </p:nvPr>
        </p:nvSpPr>
        <p:spPr/>
        <p:txBody>
          <a:bodyPr/>
          <a:lstStyle>
            <a:lvl1pPr>
              <a:defRPr>
                <a:solidFill>
                  <a:srgbClr val="FFFFFF"/>
                </a:solidFill>
              </a:defRPr>
            </a:lvl1pPr>
          </a:lstStyle>
          <a:p>
            <a:r>
              <a:rPr lang="en-GB"/>
              <a:t>Presentation Title [&gt; Insert &gt; Header &amp; Footer]</a:t>
            </a:r>
            <a:endParaRPr lang="en-GB" dirty="0"/>
          </a:p>
        </p:txBody>
      </p:sp>
      <p:sp>
        <p:nvSpPr>
          <p:cNvPr id="6" name="Slide Number Placeholder 5">
            <a:extLst>
              <a:ext uri="{FF2B5EF4-FFF2-40B4-BE49-F238E27FC236}">
                <a16:creationId xmlns:a16="http://schemas.microsoft.com/office/drawing/2014/main" id="{D61BBDCB-19D1-4C74-973D-C7C00F7DC1FA}"/>
              </a:ext>
            </a:extLst>
          </p:cNvPr>
          <p:cNvSpPr>
            <a:spLocks noGrp="1"/>
          </p:cNvSpPr>
          <p:nvPr>
            <p:ph type="sldNum" sz="quarter" idx="12"/>
          </p:nvPr>
        </p:nvSpPr>
        <p:spPr/>
        <p:txBody>
          <a:bodyPr/>
          <a:lstStyle>
            <a:lvl1pPr>
              <a:defRPr>
                <a:solidFill>
                  <a:srgbClr val="FFFFFF"/>
                </a:solidFill>
              </a:defRPr>
            </a:lvl1pPr>
          </a:lstStyle>
          <a:p>
            <a:fld id="{155B9355-708D-4343-BC9C-71954B402FF6}" type="slidenum">
              <a:rPr lang="en-GB" smtClean="0"/>
              <a:pPr/>
              <a:t>‹nr.›</a:t>
            </a:fld>
            <a:endParaRPr lang="en-GB" dirty="0"/>
          </a:p>
        </p:txBody>
      </p:sp>
      <p:sp>
        <p:nvSpPr>
          <p:cNvPr id="10" name="Text Placeholder 9">
            <a:extLst>
              <a:ext uri="{FF2B5EF4-FFF2-40B4-BE49-F238E27FC236}">
                <a16:creationId xmlns:a16="http://schemas.microsoft.com/office/drawing/2014/main" id="{2CA9A22B-0E4B-411C-B3A8-02AC0E77FB2C}"/>
              </a:ext>
            </a:extLst>
          </p:cNvPr>
          <p:cNvSpPr>
            <a:spLocks noGrp="1"/>
          </p:cNvSpPr>
          <p:nvPr>
            <p:ph type="body" sz="quarter" idx="13" hasCustomPrompt="1"/>
          </p:nvPr>
        </p:nvSpPr>
        <p:spPr>
          <a:xfrm>
            <a:off x="488950" y="2923472"/>
            <a:ext cx="3446463" cy="1219609"/>
          </a:xfrm>
        </p:spPr>
        <p:txBody>
          <a:bodyPr/>
          <a:lstStyle>
            <a:lvl1pPr marL="0" indent="0">
              <a:lnSpc>
                <a:spcPct val="100000"/>
              </a:lnSpc>
              <a:spcBef>
                <a:spcPts val="0"/>
              </a:spcBef>
              <a:buFont typeface="+mj-lt"/>
              <a:buNone/>
              <a:defRPr sz="4400">
                <a:solidFill>
                  <a:srgbClr val="FFFFFF"/>
                </a:solidFill>
              </a:defRPr>
            </a:lvl1pPr>
            <a:lvl2pPr marL="0" indent="0">
              <a:lnSpc>
                <a:spcPct val="100000"/>
              </a:lnSpc>
              <a:spcBef>
                <a:spcPts val="800"/>
              </a:spcBef>
              <a:buNone/>
              <a:defRPr sz="2300">
                <a:solidFill>
                  <a:srgbClr val="FFFFFF"/>
                </a:solidFill>
              </a:defRPr>
            </a:lvl2pPr>
            <a:lvl3pPr marL="0" indent="0">
              <a:buNone/>
              <a:defRPr/>
            </a:lvl3pPr>
            <a:lvl4pPr marL="0" indent="0">
              <a:buNone/>
              <a:defRPr/>
            </a:lvl4pPr>
            <a:lvl5pPr marL="0" indent="0">
              <a:buNone/>
              <a:defRPr/>
            </a:lvl5pPr>
          </a:lstStyle>
          <a:p>
            <a:pPr lvl="0"/>
            <a:r>
              <a:rPr lang="en-US" dirty="0"/>
              <a:t>#.</a:t>
            </a:r>
          </a:p>
          <a:p>
            <a:pPr lvl="1"/>
            <a:r>
              <a:rPr lang="en-US" dirty="0"/>
              <a:t>Click to add title text</a:t>
            </a:r>
          </a:p>
        </p:txBody>
      </p:sp>
      <p:sp>
        <p:nvSpPr>
          <p:cNvPr id="17" name="Text Placeholder 9">
            <a:extLst>
              <a:ext uri="{FF2B5EF4-FFF2-40B4-BE49-F238E27FC236}">
                <a16:creationId xmlns:a16="http://schemas.microsoft.com/office/drawing/2014/main" id="{4E0D1D9B-B498-4CBA-8D89-F6CC8D25C90D}"/>
              </a:ext>
            </a:extLst>
          </p:cNvPr>
          <p:cNvSpPr>
            <a:spLocks noGrp="1"/>
          </p:cNvSpPr>
          <p:nvPr>
            <p:ph type="body" sz="quarter" idx="15" hasCustomPrompt="1"/>
          </p:nvPr>
        </p:nvSpPr>
        <p:spPr>
          <a:xfrm>
            <a:off x="8002112" y="2923472"/>
            <a:ext cx="3446463" cy="1219609"/>
          </a:xfrm>
        </p:spPr>
        <p:txBody>
          <a:bodyPr/>
          <a:lstStyle>
            <a:lvl1pPr marL="0" indent="0">
              <a:lnSpc>
                <a:spcPct val="100000"/>
              </a:lnSpc>
              <a:spcBef>
                <a:spcPts val="0"/>
              </a:spcBef>
              <a:buFont typeface="+mj-lt"/>
              <a:buNone/>
              <a:defRPr sz="4400">
                <a:solidFill>
                  <a:srgbClr val="FFFFFF"/>
                </a:solidFill>
              </a:defRPr>
            </a:lvl1pPr>
            <a:lvl2pPr marL="0" indent="0">
              <a:lnSpc>
                <a:spcPct val="100000"/>
              </a:lnSpc>
              <a:spcBef>
                <a:spcPts val="800"/>
              </a:spcBef>
              <a:buNone/>
              <a:defRPr sz="2300">
                <a:solidFill>
                  <a:srgbClr val="FFFFFF"/>
                </a:solidFill>
              </a:defRPr>
            </a:lvl2pPr>
            <a:lvl3pPr marL="0" indent="0">
              <a:buNone/>
              <a:defRPr/>
            </a:lvl3pPr>
            <a:lvl4pPr marL="0" indent="0">
              <a:buNone/>
              <a:defRPr/>
            </a:lvl4pPr>
            <a:lvl5pPr marL="0" indent="0">
              <a:buNone/>
              <a:defRPr/>
            </a:lvl5pPr>
          </a:lstStyle>
          <a:p>
            <a:pPr lvl="0"/>
            <a:r>
              <a:rPr lang="en-US" dirty="0"/>
              <a:t>#.</a:t>
            </a:r>
          </a:p>
          <a:p>
            <a:pPr lvl="1"/>
            <a:r>
              <a:rPr lang="en-US" dirty="0"/>
              <a:t>Click to add title text</a:t>
            </a:r>
          </a:p>
        </p:txBody>
      </p:sp>
      <p:sp>
        <p:nvSpPr>
          <p:cNvPr id="18" name="Text Placeholder 9">
            <a:extLst>
              <a:ext uri="{FF2B5EF4-FFF2-40B4-BE49-F238E27FC236}">
                <a16:creationId xmlns:a16="http://schemas.microsoft.com/office/drawing/2014/main" id="{A0B01550-32E1-459F-AE9B-75191BF39E21}"/>
              </a:ext>
            </a:extLst>
          </p:cNvPr>
          <p:cNvSpPr>
            <a:spLocks noGrp="1"/>
          </p:cNvSpPr>
          <p:nvPr>
            <p:ph type="body" sz="quarter" idx="16" hasCustomPrompt="1"/>
          </p:nvPr>
        </p:nvSpPr>
        <p:spPr>
          <a:xfrm>
            <a:off x="4245531" y="4393684"/>
            <a:ext cx="3446463" cy="1219609"/>
          </a:xfrm>
        </p:spPr>
        <p:txBody>
          <a:bodyPr/>
          <a:lstStyle>
            <a:lvl1pPr marL="0" indent="0">
              <a:lnSpc>
                <a:spcPct val="100000"/>
              </a:lnSpc>
              <a:spcBef>
                <a:spcPts val="0"/>
              </a:spcBef>
              <a:buFont typeface="+mj-lt"/>
              <a:buNone/>
              <a:defRPr sz="4400">
                <a:solidFill>
                  <a:srgbClr val="FFFFFF"/>
                </a:solidFill>
              </a:defRPr>
            </a:lvl1pPr>
            <a:lvl2pPr marL="0" indent="0">
              <a:lnSpc>
                <a:spcPct val="100000"/>
              </a:lnSpc>
              <a:spcBef>
                <a:spcPts val="800"/>
              </a:spcBef>
              <a:buNone/>
              <a:defRPr sz="2300">
                <a:solidFill>
                  <a:srgbClr val="FFFFFF"/>
                </a:solidFill>
              </a:defRPr>
            </a:lvl2pPr>
            <a:lvl3pPr marL="0" indent="0">
              <a:buNone/>
              <a:defRPr/>
            </a:lvl3pPr>
            <a:lvl4pPr marL="0" indent="0">
              <a:buNone/>
              <a:defRPr/>
            </a:lvl4pPr>
            <a:lvl5pPr marL="0" indent="0">
              <a:buNone/>
              <a:defRPr/>
            </a:lvl5pPr>
          </a:lstStyle>
          <a:p>
            <a:pPr lvl="0"/>
            <a:r>
              <a:rPr lang="en-US" dirty="0"/>
              <a:t>#.</a:t>
            </a:r>
          </a:p>
          <a:p>
            <a:pPr lvl="1"/>
            <a:r>
              <a:rPr lang="en-US" dirty="0"/>
              <a:t>Click to add title text</a:t>
            </a:r>
          </a:p>
        </p:txBody>
      </p:sp>
      <p:sp>
        <p:nvSpPr>
          <p:cNvPr id="19" name="Text Placeholder 9">
            <a:extLst>
              <a:ext uri="{FF2B5EF4-FFF2-40B4-BE49-F238E27FC236}">
                <a16:creationId xmlns:a16="http://schemas.microsoft.com/office/drawing/2014/main" id="{087BCF92-9029-439A-A6DA-FF39588E99C2}"/>
              </a:ext>
            </a:extLst>
          </p:cNvPr>
          <p:cNvSpPr>
            <a:spLocks noGrp="1"/>
          </p:cNvSpPr>
          <p:nvPr>
            <p:ph type="body" sz="quarter" idx="17" hasCustomPrompt="1"/>
          </p:nvPr>
        </p:nvSpPr>
        <p:spPr>
          <a:xfrm>
            <a:off x="488950" y="4393684"/>
            <a:ext cx="3446463" cy="1219609"/>
          </a:xfrm>
        </p:spPr>
        <p:txBody>
          <a:bodyPr/>
          <a:lstStyle>
            <a:lvl1pPr marL="0" indent="0">
              <a:lnSpc>
                <a:spcPct val="100000"/>
              </a:lnSpc>
              <a:spcBef>
                <a:spcPts val="0"/>
              </a:spcBef>
              <a:buFont typeface="+mj-lt"/>
              <a:buNone/>
              <a:defRPr sz="4400">
                <a:solidFill>
                  <a:srgbClr val="FFFFFF"/>
                </a:solidFill>
              </a:defRPr>
            </a:lvl1pPr>
            <a:lvl2pPr marL="0" indent="0">
              <a:lnSpc>
                <a:spcPct val="100000"/>
              </a:lnSpc>
              <a:spcBef>
                <a:spcPts val="800"/>
              </a:spcBef>
              <a:buNone/>
              <a:defRPr sz="2300">
                <a:solidFill>
                  <a:srgbClr val="FFFFFF"/>
                </a:solidFill>
              </a:defRPr>
            </a:lvl2pPr>
            <a:lvl3pPr marL="0" indent="0">
              <a:buNone/>
              <a:defRPr/>
            </a:lvl3pPr>
            <a:lvl4pPr marL="0" indent="0">
              <a:buNone/>
              <a:defRPr/>
            </a:lvl4pPr>
            <a:lvl5pPr marL="0" indent="0">
              <a:buNone/>
              <a:defRPr/>
            </a:lvl5pPr>
          </a:lstStyle>
          <a:p>
            <a:pPr lvl="0"/>
            <a:r>
              <a:rPr lang="en-US" dirty="0"/>
              <a:t>#.</a:t>
            </a:r>
          </a:p>
          <a:p>
            <a:pPr lvl="1"/>
            <a:r>
              <a:rPr lang="en-US" dirty="0"/>
              <a:t>Click to add title text</a:t>
            </a:r>
          </a:p>
        </p:txBody>
      </p:sp>
      <p:sp>
        <p:nvSpPr>
          <p:cNvPr id="20" name="Text Placeholder 9">
            <a:extLst>
              <a:ext uri="{FF2B5EF4-FFF2-40B4-BE49-F238E27FC236}">
                <a16:creationId xmlns:a16="http://schemas.microsoft.com/office/drawing/2014/main" id="{4E518951-04C0-4299-B5D2-1598EF648EE2}"/>
              </a:ext>
            </a:extLst>
          </p:cNvPr>
          <p:cNvSpPr>
            <a:spLocks noGrp="1"/>
          </p:cNvSpPr>
          <p:nvPr>
            <p:ph type="body" sz="quarter" idx="18" hasCustomPrompt="1"/>
          </p:nvPr>
        </p:nvSpPr>
        <p:spPr>
          <a:xfrm>
            <a:off x="8002112" y="4393684"/>
            <a:ext cx="3446463" cy="1219609"/>
          </a:xfrm>
        </p:spPr>
        <p:txBody>
          <a:bodyPr/>
          <a:lstStyle>
            <a:lvl1pPr marL="0" indent="0">
              <a:lnSpc>
                <a:spcPct val="100000"/>
              </a:lnSpc>
              <a:spcBef>
                <a:spcPts val="0"/>
              </a:spcBef>
              <a:buFont typeface="+mj-lt"/>
              <a:buNone/>
              <a:defRPr sz="4400">
                <a:solidFill>
                  <a:srgbClr val="FFFFFF"/>
                </a:solidFill>
              </a:defRPr>
            </a:lvl1pPr>
            <a:lvl2pPr marL="0" indent="0">
              <a:lnSpc>
                <a:spcPct val="100000"/>
              </a:lnSpc>
              <a:spcBef>
                <a:spcPts val="800"/>
              </a:spcBef>
              <a:buNone/>
              <a:defRPr sz="2300">
                <a:solidFill>
                  <a:srgbClr val="FFFFFF"/>
                </a:solidFill>
              </a:defRPr>
            </a:lvl2pPr>
            <a:lvl3pPr marL="0" indent="0">
              <a:buNone/>
              <a:defRPr/>
            </a:lvl3pPr>
            <a:lvl4pPr marL="0" indent="0">
              <a:buNone/>
              <a:defRPr/>
            </a:lvl4pPr>
            <a:lvl5pPr marL="0" indent="0">
              <a:buNone/>
              <a:defRPr/>
            </a:lvl5pPr>
          </a:lstStyle>
          <a:p>
            <a:pPr lvl="0"/>
            <a:r>
              <a:rPr lang="en-US" dirty="0"/>
              <a:t>#.</a:t>
            </a:r>
          </a:p>
          <a:p>
            <a:pPr lvl="1"/>
            <a:r>
              <a:rPr lang="en-US" dirty="0"/>
              <a:t>Click to add title text</a:t>
            </a:r>
          </a:p>
        </p:txBody>
      </p:sp>
    </p:spTree>
    <p:extLst>
      <p:ext uri="{BB962C8B-B14F-4D97-AF65-F5344CB8AC3E}">
        <p14:creationId xmlns:p14="http://schemas.microsoft.com/office/powerpoint/2010/main" val="19483489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C983E-8905-4086-9C04-3A7A6DD72C92}"/>
              </a:ext>
            </a:extLst>
          </p:cNvPr>
          <p:cNvSpPr>
            <a:spLocks noGrp="1"/>
          </p:cNvSpPr>
          <p:nvPr>
            <p:ph type="title"/>
          </p:nvPr>
        </p:nvSpPr>
        <p:spPr>
          <a:xfrm>
            <a:off x="486000" y="1044388"/>
            <a:ext cx="9000000" cy="1618131"/>
          </a:xfrm>
        </p:spPr>
        <p:txBody>
          <a:bodyPr>
            <a:normAutofit/>
          </a:bodyPr>
          <a:lstStyle>
            <a:lvl1pPr>
              <a:lnSpc>
                <a:spcPct val="100000"/>
              </a:lnSpc>
              <a:defRPr sz="4800" spc="-200" baseline="0"/>
            </a:lvl1pPr>
          </a:lstStyle>
          <a:p>
            <a:r>
              <a:rPr lang="es-ES"/>
              <a:t>Haga clic para modificar el estilo de título del patrón</a:t>
            </a:r>
            <a:endParaRPr lang="en-GB" dirty="0"/>
          </a:p>
        </p:txBody>
      </p:sp>
      <p:sp>
        <p:nvSpPr>
          <p:cNvPr id="3" name="Content Placeholder 2">
            <a:extLst>
              <a:ext uri="{FF2B5EF4-FFF2-40B4-BE49-F238E27FC236}">
                <a16:creationId xmlns:a16="http://schemas.microsoft.com/office/drawing/2014/main" id="{D94292BC-BF04-4ABA-9A29-166310776404}"/>
              </a:ext>
            </a:extLst>
          </p:cNvPr>
          <p:cNvSpPr>
            <a:spLocks noGrp="1"/>
          </p:cNvSpPr>
          <p:nvPr>
            <p:ph idx="1"/>
          </p:nvPr>
        </p:nvSpPr>
        <p:spPr>
          <a:xfrm>
            <a:off x="485998" y="2949388"/>
            <a:ext cx="5610002" cy="3473637"/>
          </a:xfrm>
        </p:spPr>
        <p:txBody>
          <a:bodyPr/>
          <a:lstStyle>
            <a:lvl1pPr marL="180000" indent="-180000">
              <a:defRPr sz="2200"/>
            </a:lvl1pPr>
            <a:lvl2pPr marL="360000" indent="-180000">
              <a:defRPr sz="2200"/>
            </a:lvl2pPr>
            <a:lvl3pPr marL="540000" indent="-180000">
              <a:defRPr sz="2200"/>
            </a:lvl3pPr>
            <a:lvl4pPr marL="684000">
              <a:defRPr sz="1800"/>
            </a:lvl4pPr>
            <a:lvl5pPr marL="828000">
              <a:defRPr sz="18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dirty="0"/>
          </a:p>
        </p:txBody>
      </p:sp>
      <p:sp>
        <p:nvSpPr>
          <p:cNvPr id="4" name="Date Placeholder 3">
            <a:extLst>
              <a:ext uri="{FF2B5EF4-FFF2-40B4-BE49-F238E27FC236}">
                <a16:creationId xmlns:a16="http://schemas.microsoft.com/office/drawing/2014/main" id="{B9B7764A-1EBE-464D-AE06-F15E116BDD67}"/>
              </a:ext>
            </a:extLst>
          </p:cNvPr>
          <p:cNvSpPr>
            <a:spLocks noGrp="1"/>
          </p:cNvSpPr>
          <p:nvPr>
            <p:ph type="dt" sz="half" idx="10"/>
          </p:nvPr>
        </p:nvSpPr>
        <p:spPr/>
        <p:txBody>
          <a:bodyPr/>
          <a:lstStyle/>
          <a:p>
            <a:fld id="{720186A6-5748-4652-83E7-87931CAEC02F}" type="datetime1">
              <a:rPr lang="en-GB" smtClean="0"/>
              <a:t>10/09/2025</a:t>
            </a:fld>
            <a:endParaRPr lang="en-GB"/>
          </a:p>
        </p:txBody>
      </p:sp>
      <p:sp>
        <p:nvSpPr>
          <p:cNvPr id="5" name="Footer Placeholder 4">
            <a:extLst>
              <a:ext uri="{FF2B5EF4-FFF2-40B4-BE49-F238E27FC236}">
                <a16:creationId xmlns:a16="http://schemas.microsoft.com/office/drawing/2014/main" id="{FACB4373-04AE-42F6-95E7-3F19BAB2842B}"/>
              </a:ext>
            </a:extLst>
          </p:cNvPr>
          <p:cNvSpPr>
            <a:spLocks noGrp="1"/>
          </p:cNvSpPr>
          <p:nvPr>
            <p:ph type="ftr" sz="quarter" idx="11"/>
          </p:nvPr>
        </p:nvSpPr>
        <p:spPr/>
        <p:txBody>
          <a:bodyPr/>
          <a:lstStyle/>
          <a:p>
            <a:r>
              <a:rPr lang="en-GB"/>
              <a:t>Presentation Title [&gt; Insert &gt; Header &amp; Footer]</a:t>
            </a:r>
          </a:p>
        </p:txBody>
      </p:sp>
      <p:sp>
        <p:nvSpPr>
          <p:cNvPr id="6" name="Slide Number Placeholder 5">
            <a:extLst>
              <a:ext uri="{FF2B5EF4-FFF2-40B4-BE49-F238E27FC236}">
                <a16:creationId xmlns:a16="http://schemas.microsoft.com/office/drawing/2014/main" id="{D61BBDCB-19D1-4C74-973D-C7C00F7DC1FA}"/>
              </a:ext>
            </a:extLst>
          </p:cNvPr>
          <p:cNvSpPr>
            <a:spLocks noGrp="1"/>
          </p:cNvSpPr>
          <p:nvPr>
            <p:ph type="sldNum" sz="quarter" idx="12"/>
          </p:nvPr>
        </p:nvSpPr>
        <p:spPr/>
        <p:txBody>
          <a:bodyPr/>
          <a:lstStyle/>
          <a:p>
            <a:fld id="{155B9355-708D-4343-BC9C-71954B402FF6}" type="slidenum">
              <a:rPr lang="en-GB" smtClean="0"/>
              <a:t>‹nr.›</a:t>
            </a:fld>
            <a:endParaRPr lang="en-GB" dirty="0"/>
          </a:p>
        </p:txBody>
      </p:sp>
    </p:spTree>
    <p:extLst>
      <p:ext uri="{BB962C8B-B14F-4D97-AF65-F5344CB8AC3E}">
        <p14:creationId xmlns:p14="http://schemas.microsoft.com/office/powerpoint/2010/main" val="24739139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9B7764A-1EBE-464D-AE06-F15E116BDD67}"/>
              </a:ext>
            </a:extLst>
          </p:cNvPr>
          <p:cNvSpPr>
            <a:spLocks noGrp="1"/>
          </p:cNvSpPr>
          <p:nvPr>
            <p:ph type="dt" sz="half" idx="10"/>
          </p:nvPr>
        </p:nvSpPr>
        <p:spPr/>
        <p:txBody>
          <a:bodyPr/>
          <a:lstStyle/>
          <a:p>
            <a:fld id="{720186A6-5748-4652-83E7-87931CAEC02F}" type="datetime1">
              <a:rPr lang="en-GB" smtClean="0"/>
              <a:t>10/09/2025</a:t>
            </a:fld>
            <a:endParaRPr lang="en-GB"/>
          </a:p>
        </p:txBody>
      </p:sp>
      <p:sp>
        <p:nvSpPr>
          <p:cNvPr id="5" name="Footer Placeholder 4">
            <a:extLst>
              <a:ext uri="{FF2B5EF4-FFF2-40B4-BE49-F238E27FC236}">
                <a16:creationId xmlns:a16="http://schemas.microsoft.com/office/drawing/2014/main" id="{FACB4373-04AE-42F6-95E7-3F19BAB2842B}"/>
              </a:ext>
            </a:extLst>
          </p:cNvPr>
          <p:cNvSpPr>
            <a:spLocks noGrp="1"/>
          </p:cNvSpPr>
          <p:nvPr>
            <p:ph type="ftr" sz="quarter" idx="11"/>
          </p:nvPr>
        </p:nvSpPr>
        <p:spPr/>
        <p:txBody>
          <a:bodyPr/>
          <a:lstStyle/>
          <a:p>
            <a:r>
              <a:rPr lang="en-GB"/>
              <a:t>Presentation Title [&gt; Insert &gt; Header &amp; Footer]</a:t>
            </a:r>
          </a:p>
        </p:txBody>
      </p:sp>
      <p:sp>
        <p:nvSpPr>
          <p:cNvPr id="6" name="Slide Number Placeholder 5">
            <a:extLst>
              <a:ext uri="{FF2B5EF4-FFF2-40B4-BE49-F238E27FC236}">
                <a16:creationId xmlns:a16="http://schemas.microsoft.com/office/drawing/2014/main" id="{D61BBDCB-19D1-4C74-973D-C7C00F7DC1FA}"/>
              </a:ext>
            </a:extLst>
          </p:cNvPr>
          <p:cNvSpPr>
            <a:spLocks noGrp="1"/>
          </p:cNvSpPr>
          <p:nvPr>
            <p:ph type="sldNum" sz="quarter" idx="12"/>
          </p:nvPr>
        </p:nvSpPr>
        <p:spPr/>
        <p:txBody>
          <a:bodyPr/>
          <a:lstStyle/>
          <a:p>
            <a:fld id="{155B9355-708D-4343-BC9C-71954B402FF6}" type="slidenum">
              <a:rPr lang="en-GB" smtClean="0"/>
              <a:t>‹nr.›</a:t>
            </a:fld>
            <a:endParaRPr lang="en-GB" dirty="0"/>
          </a:p>
        </p:txBody>
      </p:sp>
      <p:sp>
        <p:nvSpPr>
          <p:cNvPr id="7" name="Content Placeholder 2">
            <a:extLst>
              <a:ext uri="{FF2B5EF4-FFF2-40B4-BE49-F238E27FC236}">
                <a16:creationId xmlns:a16="http://schemas.microsoft.com/office/drawing/2014/main" id="{E7F8CA34-135B-42C6-BB5C-67502C691CAC}"/>
              </a:ext>
            </a:extLst>
          </p:cNvPr>
          <p:cNvSpPr>
            <a:spLocks noGrp="1"/>
          </p:cNvSpPr>
          <p:nvPr>
            <p:ph sz="half" idx="13"/>
          </p:nvPr>
        </p:nvSpPr>
        <p:spPr>
          <a:xfrm>
            <a:off x="486000" y="2966400"/>
            <a:ext cx="5166000" cy="34668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dirty="0"/>
          </a:p>
        </p:txBody>
      </p:sp>
      <p:sp>
        <p:nvSpPr>
          <p:cNvPr id="9" name="Content Placeholder 2">
            <a:extLst>
              <a:ext uri="{FF2B5EF4-FFF2-40B4-BE49-F238E27FC236}">
                <a16:creationId xmlns:a16="http://schemas.microsoft.com/office/drawing/2014/main" id="{79172484-1016-4C9E-A0B6-6997253F0B8D}"/>
              </a:ext>
            </a:extLst>
          </p:cNvPr>
          <p:cNvSpPr>
            <a:spLocks noGrp="1"/>
          </p:cNvSpPr>
          <p:nvPr>
            <p:ph sz="half" idx="14"/>
          </p:nvPr>
        </p:nvSpPr>
        <p:spPr>
          <a:xfrm>
            <a:off x="6096000" y="2966400"/>
            <a:ext cx="5166000" cy="34668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dirty="0"/>
          </a:p>
        </p:txBody>
      </p:sp>
      <p:sp>
        <p:nvSpPr>
          <p:cNvPr id="11" name="Text Placeholder 10">
            <a:extLst>
              <a:ext uri="{FF2B5EF4-FFF2-40B4-BE49-F238E27FC236}">
                <a16:creationId xmlns:a16="http://schemas.microsoft.com/office/drawing/2014/main" id="{7F2340A0-7197-46DE-A0A2-D8F8F1D00F2A}"/>
              </a:ext>
            </a:extLst>
          </p:cNvPr>
          <p:cNvSpPr>
            <a:spLocks noGrp="1"/>
          </p:cNvSpPr>
          <p:nvPr>
            <p:ph type="body" sz="quarter" idx="15" hasCustomPrompt="1"/>
          </p:nvPr>
        </p:nvSpPr>
        <p:spPr>
          <a:xfrm>
            <a:off x="6096000" y="1349375"/>
            <a:ext cx="5165725" cy="1314450"/>
          </a:xfrm>
        </p:spPr>
        <p:txBody>
          <a:bodyPr>
            <a:normAutofit/>
          </a:bodyPr>
          <a:lstStyle>
            <a:lvl1pPr marL="0" indent="0">
              <a:lnSpc>
                <a:spcPct val="100000"/>
              </a:lnSpc>
              <a:buNone/>
              <a:defRPr sz="3000" spc="-100" baseline="0"/>
            </a:lvl1pPr>
            <a:lvl2pPr marL="144000" indent="0">
              <a:buNone/>
              <a:defRPr/>
            </a:lvl2pPr>
            <a:lvl3pPr marL="288000" indent="0">
              <a:buNone/>
              <a:defRPr/>
            </a:lvl3pPr>
            <a:lvl4pPr marL="432000" indent="0">
              <a:buNone/>
              <a:defRPr/>
            </a:lvl4pPr>
            <a:lvl5pPr marL="576000" indent="0">
              <a:buNone/>
              <a:defRPr/>
            </a:lvl5pPr>
          </a:lstStyle>
          <a:p>
            <a:pPr lvl="0"/>
            <a:r>
              <a:rPr lang="en-US" dirty="0"/>
              <a:t>Click to edit text styles</a:t>
            </a:r>
          </a:p>
        </p:txBody>
      </p:sp>
      <p:sp>
        <p:nvSpPr>
          <p:cNvPr id="12" name="Text Placeholder 10">
            <a:extLst>
              <a:ext uri="{FF2B5EF4-FFF2-40B4-BE49-F238E27FC236}">
                <a16:creationId xmlns:a16="http://schemas.microsoft.com/office/drawing/2014/main" id="{E2086938-D795-42D9-8879-C81EC458BBD9}"/>
              </a:ext>
            </a:extLst>
          </p:cNvPr>
          <p:cNvSpPr>
            <a:spLocks noGrp="1"/>
          </p:cNvSpPr>
          <p:nvPr>
            <p:ph type="body" sz="quarter" idx="16" hasCustomPrompt="1"/>
          </p:nvPr>
        </p:nvSpPr>
        <p:spPr>
          <a:xfrm>
            <a:off x="484802" y="1349375"/>
            <a:ext cx="5165725" cy="1314450"/>
          </a:xfrm>
        </p:spPr>
        <p:txBody>
          <a:bodyPr>
            <a:normAutofit/>
          </a:bodyPr>
          <a:lstStyle>
            <a:lvl1pPr marL="0" indent="0">
              <a:lnSpc>
                <a:spcPct val="100000"/>
              </a:lnSpc>
              <a:buNone/>
              <a:defRPr sz="3000" spc="-100" baseline="0"/>
            </a:lvl1pPr>
            <a:lvl2pPr marL="144000" indent="0">
              <a:buNone/>
              <a:defRPr/>
            </a:lvl2pPr>
            <a:lvl3pPr marL="288000" indent="0">
              <a:buNone/>
              <a:defRPr/>
            </a:lvl3pPr>
            <a:lvl4pPr marL="432000" indent="0">
              <a:buNone/>
              <a:defRPr/>
            </a:lvl4pPr>
            <a:lvl5pPr marL="576000" indent="0">
              <a:buNone/>
              <a:defRPr/>
            </a:lvl5pPr>
          </a:lstStyle>
          <a:p>
            <a:pPr lvl="0"/>
            <a:r>
              <a:rPr lang="en-US" dirty="0"/>
              <a:t>Click to edit text styles</a:t>
            </a:r>
          </a:p>
        </p:txBody>
      </p:sp>
    </p:spTree>
    <p:extLst>
      <p:ext uri="{BB962C8B-B14F-4D97-AF65-F5344CB8AC3E}">
        <p14:creationId xmlns:p14="http://schemas.microsoft.com/office/powerpoint/2010/main" val="328964911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Three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9B7764A-1EBE-464D-AE06-F15E116BDD67}"/>
              </a:ext>
            </a:extLst>
          </p:cNvPr>
          <p:cNvSpPr>
            <a:spLocks noGrp="1"/>
          </p:cNvSpPr>
          <p:nvPr>
            <p:ph type="dt" sz="half" idx="10"/>
          </p:nvPr>
        </p:nvSpPr>
        <p:spPr/>
        <p:txBody>
          <a:bodyPr/>
          <a:lstStyle/>
          <a:p>
            <a:fld id="{720186A6-5748-4652-83E7-87931CAEC02F}" type="datetime1">
              <a:rPr lang="en-GB" smtClean="0"/>
              <a:t>10/09/2025</a:t>
            </a:fld>
            <a:endParaRPr lang="en-GB"/>
          </a:p>
        </p:txBody>
      </p:sp>
      <p:sp>
        <p:nvSpPr>
          <p:cNvPr id="5" name="Footer Placeholder 4">
            <a:extLst>
              <a:ext uri="{FF2B5EF4-FFF2-40B4-BE49-F238E27FC236}">
                <a16:creationId xmlns:a16="http://schemas.microsoft.com/office/drawing/2014/main" id="{FACB4373-04AE-42F6-95E7-3F19BAB2842B}"/>
              </a:ext>
            </a:extLst>
          </p:cNvPr>
          <p:cNvSpPr>
            <a:spLocks noGrp="1"/>
          </p:cNvSpPr>
          <p:nvPr>
            <p:ph type="ftr" sz="quarter" idx="11"/>
          </p:nvPr>
        </p:nvSpPr>
        <p:spPr/>
        <p:txBody>
          <a:bodyPr/>
          <a:lstStyle/>
          <a:p>
            <a:r>
              <a:rPr lang="en-GB"/>
              <a:t>Presentation Title [&gt; Insert &gt; Header &amp; Footer]</a:t>
            </a:r>
          </a:p>
        </p:txBody>
      </p:sp>
      <p:sp>
        <p:nvSpPr>
          <p:cNvPr id="6" name="Slide Number Placeholder 5">
            <a:extLst>
              <a:ext uri="{FF2B5EF4-FFF2-40B4-BE49-F238E27FC236}">
                <a16:creationId xmlns:a16="http://schemas.microsoft.com/office/drawing/2014/main" id="{D61BBDCB-19D1-4C74-973D-C7C00F7DC1FA}"/>
              </a:ext>
            </a:extLst>
          </p:cNvPr>
          <p:cNvSpPr>
            <a:spLocks noGrp="1"/>
          </p:cNvSpPr>
          <p:nvPr>
            <p:ph type="sldNum" sz="quarter" idx="12"/>
          </p:nvPr>
        </p:nvSpPr>
        <p:spPr/>
        <p:txBody>
          <a:bodyPr/>
          <a:lstStyle/>
          <a:p>
            <a:fld id="{155B9355-708D-4343-BC9C-71954B402FF6}" type="slidenum">
              <a:rPr lang="en-GB" smtClean="0"/>
              <a:t>‹nr.›</a:t>
            </a:fld>
            <a:endParaRPr lang="en-GB" dirty="0"/>
          </a:p>
        </p:txBody>
      </p:sp>
      <p:sp>
        <p:nvSpPr>
          <p:cNvPr id="7" name="Content Placeholder 2">
            <a:extLst>
              <a:ext uri="{FF2B5EF4-FFF2-40B4-BE49-F238E27FC236}">
                <a16:creationId xmlns:a16="http://schemas.microsoft.com/office/drawing/2014/main" id="{E7F8CA34-135B-42C6-BB5C-67502C691CAC}"/>
              </a:ext>
            </a:extLst>
          </p:cNvPr>
          <p:cNvSpPr>
            <a:spLocks noGrp="1"/>
          </p:cNvSpPr>
          <p:nvPr>
            <p:ph sz="half" idx="13"/>
          </p:nvPr>
        </p:nvSpPr>
        <p:spPr>
          <a:xfrm>
            <a:off x="485999" y="2966400"/>
            <a:ext cx="3060000" cy="34668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dirty="0"/>
          </a:p>
        </p:txBody>
      </p:sp>
      <p:sp>
        <p:nvSpPr>
          <p:cNvPr id="9" name="Content Placeholder 2">
            <a:extLst>
              <a:ext uri="{FF2B5EF4-FFF2-40B4-BE49-F238E27FC236}">
                <a16:creationId xmlns:a16="http://schemas.microsoft.com/office/drawing/2014/main" id="{79172484-1016-4C9E-A0B6-6997253F0B8D}"/>
              </a:ext>
            </a:extLst>
          </p:cNvPr>
          <p:cNvSpPr>
            <a:spLocks noGrp="1"/>
          </p:cNvSpPr>
          <p:nvPr>
            <p:ph sz="half" idx="14"/>
          </p:nvPr>
        </p:nvSpPr>
        <p:spPr>
          <a:xfrm>
            <a:off x="4271682" y="2966400"/>
            <a:ext cx="3060000" cy="34668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dirty="0"/>
          </a:p>
        </p:txBody>
      </p:sp>
      <p:sp>
        <p:nvSpPr>
          <p:cNvPr id="11" name="Text Placeholder 10">
            <a:extLst>
              <a:ext uri="{FF2B5EF4-FFF2-40B4-BE49-F238E27FC236}">
                <a16:creationId xmlns:a16="http://schemas.microsoft.com/office/drawing/2014/main" id="{7F2340A0-7197-46DE-A0A2-D8F8F1D00F2A}"/>
              </a:ext>
            </a:extLst>
          </p:cNvPr>
          <p:cNvSpPr>
            <a:spLocks noGrp="1"/>
          </p:cNvSpPr>
          <p:nvPr>
            <p:ph type="body" sz="quarter" idx="15" hasCustomPrompt="1"/>
          </p:nvPr>
        </p:nvSpPr>
        <p:spPr>
          <a:xfrm>
            <a:off x="4271683" y="1349375"/>
            <a:ext cx="3060000" cy="1314450"/>
          </a:xfrm>
        </p:spPr>
        <p:txBody>
          <a:bodyPr>
            <a:normAutofit/>
          </a:bodyPr>
          <a:lstStyle>
            <a:lvl1pPr marL="0" indent="0">
              <a:lnSpc>
                <a:spcPct val="100000"/>
              </a:lnSpc>
              <a:buNone/>
              <a:defRPr sz="3000" spc="-100" baseline="0"/>
            </a:lvl1pPr>
            <a:lvl2pPr marL="144000" indent="0">
              <a:buNone/>
              <a:defRPr/>
            </a:lvl2pPr>
            <a:lvl3pPr marL="288000" indent="0">
              <a:buNone/>
              <a:defRPr/>
            </a:lvl3pPr>
            <a:lvl4pPr marL="432000" indent="0">
              <a:buNone/>
              <a:defRPr/>
            </a:lvl4pPr>
            <a:lvl5pPr marL="576000" indent="0">
              <a:buNone/>
              <a:defRPr/>
            </a:lvl5pPr>
          </a:lstStyle>
          <a:p>
            <a:pPr lvl="0"/>
            <a:r>
              <a:rPr lang="en-US" dirty="0"/>
              <a:t>Click to edit text styles</a:t>
            </a:r>
          </a:p>
        </p:txBody>
      </p:sp>
      <p:sp>
        <p:nvSpPr>
          <p:cNvPr id="12" name="Text Placeholder 10">
            <a:extLst>
              <a:ext uri="{FF2B5EF4-FFF2-40B4-BE49-F238E27FC236}">
                <a16:creationId xmlns:a16="http://schemas.microsoft.com/office/drawing/2014/main" id="{E2086938-D795-42D9-8879-C81EC458BBD9}"/>
              </a:ext>
            </a:extLst>
          </p:cNvPr>
          <p:cNvSpPr>
            <a:spLocks noGrp="1"/>
          </p:cNvSpPr>
          <p:nvPr>
            <p:ph type="body" sz="quarter" idx="16" hasCustomPrompt="1"/>
          </p:nvPr>
        </p:nvSpPr>
        <p:spPr>
          <a:xfrm>
            <a:off x="484802" y="1349375"/>
            <a:ext cx="3060001" cy="1314450"/>
          </a:xfrm>
        </p:spPr>
        <p:txBody>
          <a:bodyPr>
            <a:normAutofit/>
          </a:bodyPr>
          <a:lstStyle>
            <a:lvl1pPr marL="0" indent="0">
              <a:lnSpc>
                <a:spcPct val="100000"/>
              </a:lnSpc>
              <a:buNone/>
              <a:defRPr sz="3000" spc="-100" baseline="0"/>
            </a:lvl1pPr>
            <a:lvl2pPr marL="144000" indent="0">
              <a:buNone/>
              <a:defRPr/>
            </a:lvl2pPr>
            <a:lvl3pPr marL="288000" indent="0">
              <a:buNone/>
              <a:defRPr/>
            </a:lvl3pPr>
            <a:lvl4pPr marL="432000" indent="0">
              <a:buNone/>
              <a:defRPr/>
            </a:lvl4pPr>
            <a:lvl5pPr marL="576000" indent="0">
              <a:buNone/>
              <a:defRPr/>
            </a:lvl5pPr>
          </a:lstStyle>
          <a:p>
            <a:pPr lvl="0"/>
            <a:r>
              <a:rPr lang="en-US" dirty="0"/>
              <a:t>Click to edit text styles</a:t>
            </a:r>
          </a:p>
        </p:txBody>
      </p:sp>
      <p:sp>
        <p:nvSpPr>
          <p:cNvPr id="13" name="Content Placeholder 2">
            <a:extLst>
              <a:ext uri="{FF2B5EF4-FFF2-40B4-BE49-F238E27FC236}">
                <a16:creationId xmlns:a16="http://schemas.microsoft.com/office/drawing/2014/main" id="{F0858225-AFC2-4DB7-9EE7-B4B5238998F9}"/>
              </a:ext>
            </a:extLst>
          </p:cNvPr>
          <p:cNvSpPr>
            <a:spLocks noGrp="1"/>
          </p:cNvSpPr>
          <p:nvPr>
            <p:ph sz="half" idx="17"/>
          </p:nvPr>
        </p:nvSpPr>
        <p:spPr>
          <a:xfrm>
            <a:off x="8001000" y="2966400"/>
            <a:ext cx="3060000" cy="34668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dirty="0"/>
          </a:p>
        </p:txBody>
      </p:sp>
      <p:sp>
        <p:nvSpPr>
          <p:cNvPr id="14" name="Text Placeholder 10">
            <a:extLst>
              <a:ext uri="{FF2B5EF4-FFF2-40B4-BE49-F238E27FC236}">
                <a16:creationId xmlns:a16="http://schemas.microsoft.com/office/drawing/2014/main" id="{BFF1877C-E348-4930-A1B6-4799A98E5B59}"/>
              </a:ext>
            </a:extLst>
          </p:cNvPr>
          <p:cNvSpPr>
            <a:spLocks noGrp="1"/>
          </p:cNvSpPr>
          <p:nvPr>
            <p:ph type="body" sz="quarter" idx="18" hasCustomPrompt="1"/>
          </p:nvPr>
        </p:nvSpPr>
        <p:spPr>
          <a:xfrm>
            <a:off x="8001000" y="1349375"/>
            <a:ext cx="3060000" cy="1314450"/>
          </a:xfrm>
        </p:spPr>
        <p:txBody>
          <a:bodyPr>
            <a:normAutofit/>
          </a:bodyPr>
          <a:lstStyle>
            <a:lvl1pPr marL="0" indent="0">
              <a:lnSpc>
                <a:spcPct val="100000"/>
              </a:lnSpc>
              <a:buNone/>
              <a:defRPr sz="3000" spc="-100" baseline="0"/>
            </a:lvl1pPr>
            <a:lvl2pPr marL="144000" indent="0">
              <a:buNone/>
              <a:defRPr/>
            </a:lvl2pPr>
            <a:lvl3pPr marL="288000" indent="0">
              <a:buNone/>
              <a:defRPr/>
            </a:lvl3pPr>
            <a:lvl4pPr marL="432000" indent="0">
              <a:buNone/>
              <a:defRPr/>
            </a:lvl4pPr>
            <a:lvl5pPr marL="576000" indent="0">
              <a:buNone/>
              <a:defRPr/>
            </a:lvl5pPr>
          </a:lstStyle>
          <a:p>
            <a:pPr lvl="0"/>
            <a:r>
              <a:rPr lang="en-US" dirty="0"/>
              <a:t>Click to edit text styles</a:t>
            </a:r>
          </a:p>
        </p:txBody>
      </p:sp>
    </p:spTree>
    <p:extLst>
      <p:ext uri="{BB962C8B-B14F-4D97-AF65-F5344CB8AC3E}">
        <p14:creationId xmlns:p14="http://schemas.microsoft.com/office/powerpoint/2010/main" val="11054552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Chapter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E0407-6EE9-4EEF-8A23-756E3BF9DA0E}"/>
              </a:ext>
            </a:extLst>
          </p:cNvPr>
          <p:cNvSpPr>
            <a:spLocks noGrp="1"/>
          </p:cNvSpPr>
          <p:nvPr>
            <p:ph type="title"/>
          </p:nvPr>
        </p:nvSpPr>
        <p:spPr>
          <a:xfrm>
            <a:off x="484802" y="1770529"/>
            <a:ext cx="11222396" cy="1389530"/>
          </a:xfrm>
        </p:spPr>
        <p:txBody>
          <a:bodyPr anchor="t" anchorCtr="0">
            <a:normAutofit/>
          </a:bodyPr>
          <a:lstStyle>
            <a:lvl1pPr>
              <a:lnSpc>
                <a:spcPct val="95000"/>
              </a:lnSpc>
              <a:defRPr sz="4400">
                <a:solidFill>
                  <a:srgbClr val="1E1932"/>
                </a:solidFill>
              </a:defRPr>
            </a:lvl1pPr>
          </a:lstStyle>
          <a:p>
            <a:r>
              <a:rPr lang="es-ES"/>
              <a:t>Haga clic para modificar el estilo de título del patrón</a:t>
            </a:r>
            <a:endParaRPr lang="en-GB" dirty="0"/>
          </a:p>
        </p:txBody>
      </p:sp>
      <p:sp>
        <p:nvSpPr>
          <p:cNvPr id="3" name="Text Placeholder 2">
            <a:extLst>
              <a:ext uri="{FF2B5EF4-FFF2-40B4-BE49-F238E27FC236}">
                <a16:creationId xmlns:a16="http://schemas.microsoft.com/office/drawing/2014/main" id="{7B3E27FA-70ED-4972-A499-F6ECA226F1DB}"/>
              </a:ext>
            </a:extLst>
          </p:cNvPr>
          <p:cNvSpPr>
            <a:spLocks noGrp="1"/>
          </p:cNvSpPr>
          <p:nvPr>
            <p:ph type="body" idx="1"/>
          </p:nvPr>
        </p:nvSpPr>
        <p:spPr>
          <a:xfrm>
            <a:off x="484802" y="3397623"/>
            <a:ext cx="11222396" cy="3025401"/>
          </a:xfrm>
        </p:spPr>
        <p:txBody>
          <a:bodyPr anchor="t" anchorCtr="0"/>
          <a:lstStyle>
            <a:lvl1pPr marL="0" indent="0">
              <a:buNone/>
              <a:defRPr sz="2400">
                <a:solidFill>
                  <a:srgbClr val="1E193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a:extLst>
              <a:ext uri="{FF2B5EF4-FFF2-40B4-BE49-F238E27FC236}">
                <a16:creationId xmlns:a16="http://schemas.microsoft.com/office/drawing/2014/main" id="{6E256521-F43D-4B24-93D2-59A479D2CF23}"/>
              </a:ext>
            </a:extLst>
          </p:cNvPr>
          <p:cNvSpPr>
            <a:spLocks noGrp="1"/>
          </p:cNvSpPr>
          <p:nvPr>
            <p:ph type="dt" sz="half" idx="10"/>
          </p:nvPr>
        </p:nvSpPr>
        <p:spPr/>
        <p:txBody>
          <a:bodyPr/>
          <a:lstStyle/>
          <a:p>
            <a:fld id="{E5C82A99-13D2-41E9-9240-5126E9BAAB6B}" type="datetime1">
              <a:rPr lang="en-GB" smtClean="0"/>
              <a:t>10/09/2025</a:t>
            </a:fld>
            <a:endParaRPr lang="en-GB"/>
          </a:p>
        </p:txBody>
      </p:sp>
      <p:sp>
        <p:nvSpPr>
          <p:cNvPr id="5" name="Footer Placeholder 4">
            <a:extLst>
              <a:ext uri="{FF2B5EF4-FFF2-40B4-BE49-F238E27FC236}">
                <a16:creationId xmlns:a16="http://schemas.microsoft.com/office/drawing/2014/main" id="{C51B6A11-0B49-44B6-B7E8-C5D5BC1B0D93}"/>
              </a:ext>
            </a:extLst>
          </p:cNvPr>
          <p:cNvSpPr>
            <a:spLocks noGrp="1"/>
          </p:cNvSpPr>
          <p:nvPr>
            <p:ph type="ftr" sz="quarter" idx="11"/>
          </p:nvPr>
        </p:nvSpPr>
        <p:spPr/>
        <p:txBody>
          <a:bodyPr/>
          <a:lstStyle/>
          <a:p>
            <a:r>
              <a:rPr lang="en-GB"/>
              <a:t>Presentation Title [&gt; Insert &gt; Header &amp; Footer]</a:t>
            </a:r>
          </a:p>
        </p:txBody>
      </p:sp>
      <p:sp>
        <p:nvSpPr>
          <p:cNvPr id="6" name="Slide Number Placeholder 5">
            <a:extLst>
              <a:ext uri="{FF2B5EF4-FFF2-40B4-BE49-F238E27FC236}">
                <a16:creationId xmlns:a16="http://schemas.microsoft.com/office/drawing/2014/main" id="{10322689-DC01-455C-936E-4E800363C55C}"/>
              </a:ext>
            </a:extLst>
          </p:cNvPr>
          <p:cNvSpPr>
            <a:spLocks noGrp="1"/>
          </p:cNvSpPr>
          <p:nvPr>
            <p:ph type="sldNum" sz="quarter" idx="12"/>
          </p:nvPr>
        </p:nvSpPr>
        <p:spPr/>
        <p:txBody>
          <a:bodyPr/>
          <a:lstStyle/>
          <a:p>
            <a:fld id="{155B9355-708D-4343-BC9C-71954B402FF6}" type="slidenum">
              <a:rPr lang="en-GB" smtClean="0"/>
              <a:t>‹nr.›</a:t>
            </a:fld>
            <a:endParaRPr lang="en-GB"/>
          </a:p>
        </p:txBody>
      </p:sp>
    </p:spTree>
    <p:extLst>
      <p:ext uri="{BB962C8B-B14F-4D97-AF65-F5344CB8AC3E}">
        <p14:creationId xmlns:p14="http://schemas.microsoft.com/office/powerpoint/2010/main" val="798026554"/>
      </p:ext>
    </p:extLst>
  </p:cSld>
  <p:clrMapOvr>
    <a:masterClrMapping/>
  </p:clrMapOvr>
  <p:hf sldNum="0" hdr="0" dt="0"/>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Chapter 2">
    <p:bg>
      <p:bgPr>
        <a:solidFill>
          <a:srgbClr val="E4E4E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E0407-6EE9-4EEF-8A23-756E3BF9DA0E}"/>
              </a:ext>
            </a:extLst>
          </p:cNvPr>
          <p:cNvSpPr>
            <a:spLocks noGrp="1"/>
          </p:cNvSpPr>
          <p:nvPr>
            <p:ph type="title"/>
          </p:nvPr>
        </p:nvSpPr>
        <p:spPr>
          <a:xfrm>
            <a:off x="484802" y="1770529"/>
            <a:ext cx="11222396" cy="1389530"/>
          </a:xfrm>
        </p:spPr>
        <p:txBody>
          <a:bodyPr anchor="t" anchorCtr="0">
            <a:normAutofit/>
          </a:bodyPr>
          <a:lstStyle>
            <a:lvl1pPr>
              <a:lnSpc>
                <a:spcPct val="95000"/>
              </a:lnSpc>
              <a:defRPr sz="4400">
                <a:solidFill>
                  <a:srgbClr val="1E1932"/>
                </a:solidFill>
              </a:defRPr>
            </a:lvl1pPr>
          </a:lstStyle>
          <a:p>
            <a:r>
              <a:rPr lang="es-ES"/>
              <a:t>Haga clic para modificar el estilo de título del patrón</a:t>
            </a:r>
            <a:endParaRPr lang="en-GB" dirty="0"/>
          </a:p>
        </p:txBody>
      </p:sp>
      <p:sp>
        <p:nvSpPr>
          <p:cNvPr id="3" name="Text Placeholder 2">
            <a:extLst>
              <a:ext uri="{FF2B5EF4-FFF2-40B4-BE49-F238E27FC236}">
                <a16:creationId xmlns:a16="http://schemas.microsoft.com/office/drawing/2014/main" id="{7B3E27FA-70ED-4972-A499-F6ECA226F1DB}"/>
              </a:ext>
            </a:extLst>
          </p:cNvPr>
          <p:cNvSpPr>
            <a:spLocks noGrp="1"/>
          </p:cNvSpPr>
          <p:nvPr>
            <p:ph type="body" idx="1"/>
          </p:nvPr>
        </p:nvSpPr>
        <p:spPr>
          <a:xfrm>
            <a:off x="484802" y="3397623"/>
            <a:ext cx="11222396" cy="3025401"/>
          </a:xfrm>
        </p:spPr>
        <p:txBody>
          <a:bodyPr anchor="t" anchorCtr="0"/>
          <a:lstStyle>
            <a:lvl1pPr marL="0" indent="0">
              <a:buNone/>
              <a:defRPr sz="2400">
                <a:solidFill>
                  <a:srgbClr val="1E193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a:extLst>
              <a:ext uri="{FF2B5EF4-FFF2-40B4-BE49-F238E27FC236}">
                <a16:creationId xmlns:a16="http://schemas.microsoft.com/office/drawing/2014/main" id="{6E256521-F43D-4B24-93D2-59A479D2CF23}"/>
              </a:ext>
            </a:extLst>
          </p:cNvPr>
          <p:cNvSpPr>
            <a:spLocks noGrp="1"/>
          </p:cNvSpPr>
          <p:nvPr>
            <p:ph type="dt" sz="half" idx="10"/>
          </p:nvPr>
        </p:nvSpPr>
        <p:spPr/>
        <p:txBody>
          <a:bodyPr/>
          <a:lstStyle/>
          <a:p>
            <a:fld id="{E5C82A99-13D2-41E9-9240-5126E9BAAB6B}" type="datetime1">
              <a:rPr lang="en-GB" smtClean="0"/>
              <a:t>10/09/2025</a:t>
            </a:fld>
            <a:endParaRPr lang="en-GB"/>
          </a:p>
        </p:txBody>
      </p:sp>
      <p:sp>
        <p:nvSpPr>
          <p:cNvPr id="5" name="Footer Placeholder 4">
            <a:extLst>
              <a:ext uri="{FF2B5EF4-FFF2-40B4-BE49-F238E27FC236}">
                <a16:creationId xmlns:a16="http://schemas.microsoft.com/office/drawing/2014/main" id="{C51B6A11-0B49-44B6-B7E8-C5D5BC1B0D93}"/>
              </a:ext>
            </a:extLst>
          </p:cNvPr>
          <p:cNvSpPr>
            <a:spLocks noGrp="1"/>
          </p:cNvSpPr>
          <p:nvPr>
            <p:ph type="ftr" sz="quarter" idx="11"/>
          </p:nvPr>
        </p:nvSpPr>
        <p:spPr/>
        <p:txBody>
          <a:bodyPr/>
          <a:lstStyle/>
          <a:p>
            <a:r>
              <a:rPr lang="en-GB"/>
              <a:t>Presentation Title [&gt; Insert &gt; Header &amp; Footer]</a:t>
            </a:r>
          </a:p>
        </p:txBody>
      </p:sp>
      <p:sp>
        <p:nvSpPr>
          <p:cNvPr id="6" name="Slide Number Placeholder 5">
            <a:extLst>
              <a:ext uri="{FF2B5EF4-FFF2-40B4-BE49-F238E27FC236}">
                <a16:creationId xmlns:a16="http://schemas.microsoft.com/office/drawing/2014/main" id="{10322689-DC01-455C-936E-4E800363C55C}"/>
              </a:ext>
            </a:extLst>
          </p:cNvPr>
          <p:cNvSpPr>
            <a:spLocks noGrp="1"/>
          </p:cNvSpPr>
          <p:nvPr>
            <p:ph type="sldNum" sz="quarter" idx="12"/>
          </p:nvPr>
        </p:nvSpPr>
        <p:spPr/>
        <p:txBody>
          <a:bodyPr/>
          <a:lstStyle/>
          <a:p>
            <a:fld id="{155B9355-708D-4343-BC9C-71954B402FF6}" type="slidenum">
              <a:rPr lang="en-GB" smtClean="0"/>
              <a:t>‹nr.›</a:t>
            </a:fld>
            <a:endParaRPr lang="en-GB"/>
          </a:p>
        </p:txBody>
      </p:sp>
    </p:spTree>
    <p:extLst>
      <p:ext uri="{BB962C8B-B14F-4D97-AF65-F5344CB8AC3E}">
        <p14:creationId xmlns:p14="http://schemas.microsoft.com/office/powerpoint/2010/main" val="2583619762"/>
      </p:ext>
    </p:extLst>
  </p:cSld>
  <p:clrMapOvr>
    <a:masterClrMapping/>
  </p:clrMapOvr>
  <p:hf sldNum="0"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Agenda (2a)">
    <p:bg>
      <p:bgPr>
        <a:solidFill>
          <a:srgbClr val="E4E4E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C983E-8905-4086-9C04-3A7A6DD72C92}"/>
              </a:ext>
            </a:extLst>
          </p:cNvPr>
          <p:cNvSpPr>
            <a:spLocks noGrp="1"/>
          </p:cNvSpPr>
          <p:nvPr>
            <p:ph type="title" hasCustomPrompt="1"/>
          </p:nvPr>
        </p:nvSpPr>
        <p:spPr>
          <a:xfrm>
            <a:off x="486000" y="1729818"/>
            <a:ext cx="2634272" cy="4693207"/>
          </a:xfrm>
        </p:spPr>
        <p:txBody>
          <a:bodyPr>
            <a:normAutofit/>
          </a:bodyPr>
          <a:lstStyle>
            <a:lvl1pPr>
              <a:lnSpc>
                <a:spcPct val="95000"/>
              </a:lnSpc>
              <a:defRPr sz="4800" spc="-200" baseline="0"/>
            </a:lvl1pPr>
          </a:lstStyle>
          <a:p>
            <a:r>
              <a:rPr lang="en-US"/>
              <a:t>Agenda</a:t>
            </a:r>
            <a:endParaRPr lang="en-GB"/>
          </a:p>
        </p:txBody>
      </p:sp>
      <p:sp>
        <p:nvSpPr>
          <p:cNvPr id="3" name="Content Placeholder 2">
            <a:extLst>
              <a:ext uri="{FF2B5EF4-FFF2-40B4-BE49-F238E27FC236}">
                <a16:creationId xmlns:a16="http://schemas.microsoft.com/office/drawing/2014/main" id="{D94292BC-BF04-4ABA-9A29-166310776404}"/>
              </a:ext>
            </a:extLst>
          </p:cNvPr>
          <p:cNvSpPr>
            <a:spLocks noGrp="1"/>
          </p:cNvSpPr>
          <p:nvPr>
            <p:ph idx="1"/>
          </p:nvPr>
        </p:nvSpPr>
        <p:spPr>
          <a:xfrm>
            <a:off x="3346515" y="1918355"/>
            <a:ext cx="8359485" cy="4504669"/>
          </a:xfrm>
        </p:spPr>
        <p:txBody>
          <a:bodyPr/>
          <a:lstStyle>
            <a:lvl1pPr marL="358775" indent="-358775">
              <a:lnSpc>
                <a:spcPct val="100000"/>
              </a:lnSpc>
              <a:spcBef>
                <a:spcPts val="500"/>
              </a:spcBef>
              <a:buFont typeface="+mj-lt"/>
              <a:buAutoNum type="arabicPeriod"/>
              <a:defRPr sz="2200"/>
            </a:lvl1pPr>
            <a:lvl2pPr marL="538163" indent="-179388">
              <a:lnSpc>
                <a:spcPct val="100000"/>
              </a:lnSpc>
              <a:defRPr sz="1800"/>
            </a:lvl2pPr>
            <a:lvl3pPr marL="538163" indent="-179388">
              <a:lnSpc>
                <a:spcPct val="100000"/>
              </a:lnSpc>
              <a:defRPr sz="1800"/>
            </a:lvl3pPr>
            <a:lvl4pPr marL="538163" indent="-179388">
              <a:lnSpc>
                <a:spcPct val="100000"/>
              </a:lnSpc>
              <a:defRPr sz="1800"/>
            </a:lvl4pPr>
            <a:lvl5pPr marL="538163" indent="-179388">
              <a:lnSpc>
                <a:spcPct val="100000"/>
              </a:lnSpc>
              <a:defRPr sz="18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Date Placeholder 3">
            <a:extLst>
              <a:ext uri="{FF2B5EF4-FFF2-40B4-BE49-F238E27FC236}">
                <a16:creationId xmlns:a16="http://schemas.microsoft.com/office/drawing/2014/main" id="{B9B7764A-1EBE-464D-AE06-F15E116BDD67}"/>
              </a:ext>
            </a:extLst>
          </p:cNvPr>
          <p:cNvSpPr>
            <a:spLocks noGrp="1"/>
          </p:cNvSpPr>
          <p:nvPr>
            <p:ph type="dt" sz="half" idx="10"/>
          </p:nvPr>
        </p:nvSpPr>
        <p:spPr/>
        <p:txBody>
          <a:bodyPr/>
          <a:lstStyle/>
          <a:p>
            <a:fld id="{094318A7-B58F-40EF-83DF-CC3ACD678D2B}" type="datetime1">
              <a:rPr lang="en-GB" smtClean="0"/>
              <a:t>10/09/2025</a:t>
            </a:fld>
            <a:endParaRPr lang="en-GB"/>
          </a:p>
        </p:txBody>
      </p:sp>
      <p:sp>
        <p:nvSpPr>
          <p:cNvPr id="5" name="Footer Placeholder 4">
            <a:extLst>
              <a:ext uri="{FF2B5EF4-FFF2-40B4-BE49-F238E27FC236}">
                <a16:creationId xmlns:a16="http://schemas.microsoft.com/office/drawing/2014/main" id="{FACB4373-04AE-42F6-95E7-3F19BAB2842B}"/>
              </a:ext>
            </a:extLst>
          </p:cNvPr>
          <p:cNvSpPr>
            <a:spLocks noGrp="1"/>
          </p:cNvSpPr>
          <p:nvPr>
            <p:ph type="ftr" sz="quarter" idx="11"/>
          </p:nvPr>
        </p:nvSpPr>
        <p:spPr/>
        <p:txBody>
          <a:bodyPr/>
          <a:lstStyle/>
          <a:p>
            <a:r>
              <a:rPr lang="en-GB"/>
              <a:t>Presentation Title [&gt; Insert &gt; Header &amp; Footer]</a:t>
            </a:r>
          </a:p>
        </p:txBody>
      </p:sp>
      <p:sp>
        <p:nvSpPr>
          <p:cNvPr id="6" name="Slide Number Placeholder 5">
            <a:extLst>
              <a:ext uri="{FF2B5EF4-FFF2-40B4-BE49-F238E27FC236}">
                <a16:creationId xmlns:a16="http://schemas.microsoft.com/office/drawing/2014/main" id="{D61BBDCB-19D1-4C74-973D-C7C00F7DC1FA}"/>
              </a:ext>
            </a:extLst>
          </p:cNvPr>
          <p:cNvSpPr>
            <a:spLocks noGrp="1"/>
          </p:cNvSpPr>
          <p:nvPr>
            <p:ph type="sldNum" sz="quarter" idx="12"/>
          </p:nvPr>
        </p:nvSpPr>
        <p:spPr/>
        <p:txBody>
          <a:bodyPr/>
          <a:lstStyle/>
          <a:p>
            <a:fld id="{155B9355-708D-4343-BC9C-71954B402FF6}" type="slidenum">
              <a:rPr lang="en-GB" smtClean="0"/>
              <a:t>‹nr.›</a:t>
            </a:fld>
            <a:endParaRPr lang="en-GB"/>
          </a:p>
        </p:txBody>
      </p:sp>
    </p:spTree>
    <p:extLst>
      <p:ext uri="{BB962C8B-B14F-4D97-AF65-F5344CB8AC3E}">
        <p14:creationId xmlns:p14="http://schemas.microsoft.com/office/powerpoint/2010/main" val="224508622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Chapter 3">
    <p:bg>
      <p:bgPr>
        <a:solidFill>
          <a:srgbClr val="1E193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E0407-6EE9-4EEF-8A23-756E3BF9DA0E}"/>
              </a:ext>
            </a:extLst>
          </p:cNvPr>
          <p:cNvSpPr>
            <a:spLocks noGrp="1"/>
          </p:cNvSpPr>
          <p:nvPr>
            <p:ph type="title"/>
          </p:nvPr>
        </p:nvSpPr>
        <p:spPr>
          <a:xfrm>
            <a:off x="484802" y="1770529"/>
            <a:ext cx="11222396" cy="1389530"/>
          </a:xfrm>
        </p:spPr>
        <p:txBody>
          <a:bodyPr anchor="t" anchorCtr="0">
            <a:normAutofit/>
          </a:bodyPr>
          <a:lstStyle>
            <a:lvl1pPr>
              <a:lnSpc>
                <a:spcPct val="95000"/>
              </a:lnSpc>
              <a:defRPr sz="4400">
                <a:solidFill>
                  <a:srgbClr val="FFFFFF"/>
                </a:solidFill>
              </a:defRPr>
            </a:lvl1pPr>
          </a:lstStyle>
          <a:p>
            <a:r>
              <a:rPr lang="es-ES"/>
              <a:t>Haga clic para modificar el estilo de título del patrón</a:t>
            </a:r>
            <a:endParaRPr lang="en-GB" dirty="0"/>
          </a:p>
        </p:txBody>
      </p:sp>
      <p:sp>
        <p:nvSpPr>
          <p:cNvPr id="3" name="Text Placeholder 2">
            <a:extLst>
              <a:ext uri="{FF2B5EF4-FFF2-40B4-BE49-F238E27FC236}">
                <a16:creationId xmlns:a16="http://schemas.microsoft.com/office/drawing/2014/main" id="{7B3E27FA-70ED-4972-A499-F6ECA226F1DB}"/>
              </a:ext>
            </a:extLst>
          </p:cNvPr>
          <p:cNvSpPr>
            <a:spLocks noGrp="1"/>
          </p:cNvSpPr>
          <p:nvPr>
            <p:ph type="body" idx="1"/>
          </p:nvPr>
        </p:nvSpPr>
        <p:spPr>
          <a:xfrm>
            <a:off x="484802" y="3397623"/>
            <a:ext cx="11222396" cy="3025401"/>
          </a:xfrm>
        </p:spPr>
        <p:txBody>
          <a:bodyPr anchor="t" anchorCtr="0"/>
          <a:lstStyle>
            <a:lvl1pPr marL="0" indent="0">
              <a:buNone/>
              <a:defRPr sz="2400">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a:extLst>
              <a:ext uri="{FF2B5EF4-FFF2-40B4-BE49-F238E27FC236}">
                <a16:creationId xmlns:a16="http://schemas.microsoft.com/office/drawing/2014/main" id="{6E256521-F43D-4B24-93D2-59A479D2CF23}"/>
              </a:ext>
            </a:extLst>
          </p:cNvPr>
          <p:cNvSpPr>
            <a:spLocks noGrp="1"/>
          </p:cNvSpPr>
          <p:nvPr>
            <p:ph type="dt" sz="half" idx="10"/>
          </p:nvPr>
        </p:nvSpPr>
        <p:spPr/>
        <p:txBody>
          <a:bodyPr/>
          <a:lstStyle>
            <a:lvl1pPr>
              <a:defRPr>
                <a:solidFill>
                  <a:srgbClr val="FFFFFF"/>
                </a:solidFill>
              </a:defRPr>
            </a:lvl1pPr>
          </a:lstStyle>
          <a:p>
            <a:fld id="{E5C82A99-13D2-41E9-9240-5126E9BAAB6B}" type="datetime1">
              <a:rPr lang="en-GB" smtClean="0"/>
              <a:pPr/>
              <a:t>10/09/2025</a:t>
            </a:fld>
            <a:endParaRPr lang="en-GB"/>
          </a:p>
        </p:txBody>
      </p:sp>
      <p:sp>
        <p:nvSpPr>
          <p:cNvPr id="5" name="Footer Placeholder 4">
            <a:extLst>
              <a:ext uri="{FF2B5EF4-FFF2-40B4-BE49-F238E27FC236}">
                <a16:creationId xmlns:a16="http://schemas.microsoft.com/office/drawing/2014/main" id="{C51B6A11-0B49-44B6-B7E8-C5D5BC1B0D93}"/>
              </a:ext>
            </a:extLst>
          </p:cNvPr>
          <p:cNvSpPr>
            <a:spLocks noGrp="1"/>
          </p:cNvSpPr>
          <p:nvPr>
            <p:ph type="ftr" sz="quarter" idx="11"/>
          </p:nvPr>
        </p:nvSpPr>
        <p:spPr/>
        <p:txBody>
          <a:bodyPr/>
          <a:lstStyle>
            <a:lvl1pPr>
              <a:defRPr>
                <a:solidFill>
                  <a:srgbClr val="FFFFFF"/>
                </a:solidFill>
              </a:defRPr>
            </a:lvl1pPr>
          </a:lstStyle>
          <a:p>
            <a:r>
              <a:rPr lang="en-GB"/>
              <a:t>Presentation Title [&gt; Insert &gt; Header &amp; Footer]</a:t>
            </a:r>
            <a:endParaRPr lang="en-GB" dirty="0"/>
          </a:p>
        </p:txBody>
      </p:sp>
      <p:sp>
        <p:nvSpPr>
          <p:cNvPr id="6" name="Slide Number Placeholder 5">
            <a:extLst>
              <a:ext uri="{FF2B5EF4-FFF2-40B4-BE49-F238E27FC236}">
                <a16:creationId xmlns:a16="http://schemas.microsoft.com/office/drawing/2014/main" id="{10322689-DC01-455C-936E-4E800363C55C}"/>
              </a:ext>
            </a:extLst>
          </p:cNvPr>
          <p:cNvSpPr>
            <a:spLocks noGrp="1"/>
          </p:cNvSpPr>
          <p:nvPr>
            <p:ph type="sldNum" sz="quarter" idx="12"/>
          </p:nvPr>
        </p:nvSpPr>
        <p:spPr/>
        <p:txBody>
          <a:bodyPr/>
          <a:lstStyle>
            <a:lvl1pPr>
              <a:defRPr>
                <a:solidFill>
                  <a:srgbClr val="FFFFFF"/>
                </a:solidFill>
              </a:defRPr>
            </a:lvl1pPr>
          </a:lstStyle>
          <a:p>
            <a:fld id="{155B9355-708D-4343-BC9C-71954B402FF6}" type="slidenum">
              <a:rPr lang="en-GB" smtClean="0"/>
              <a:pPr/>
              <a:t>‹nr.›</a:t>
            </a:fld>
            <a:endParaRPr lang="en-GB"/>
          </a:p>
        </p:txBody>
      </p:sp>
    </p:spTree>
    <p:extLst>
      <p:ext uri="{BB962C8B-B14F-4D97-AF65-F5344CB8AC3E}">
        <p14:creationId xmlns:p14="http://schemas.microsoft.com/office/powerpoint/2010/main" val="3932776948"/>
      </p:ext>
    </p:extLst>
  </p:cSld>
  <p:clrMapOvr>
    <a:masterClrMapping/>
  </p:clrMapOvr>
  <p:hf sldNum="0" hdr="0" dt="0"/>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Chapter 4">
    <p:bg>
      <p:bgPr>
        <a:solidFill>
          <a:srgbClr val="FAB42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E0407-6EE9-4EEF-8A23-756E3BF9DA0E}"/>
              </a:ext>
            </a:extLst>
          </p:cNvPr>
          <p:cNvSpPr>
            <a:spLocks noGrp="1"/>
          </p:cNvSpPr>
          <p:nvPr>
            <p:ph type="title"/>
          </p:nvPr>
        </p:nvSpPr>
        <p:spPr>
          <a:xfrm>
            <a:off x="484802" y="1770529"/>
            <a:ext cx="11222396" cy="1389530"/>
          </a:xfrm>
        </p:spPr>
        <p:txBody>
          <a:bodyPr anchor="t" anchorCtr="0">
            <a:normAutofit/>
          </a:bodyPr>
          <a:lstStyle>
            <a:lvl1pPr>
              <a:lnSpc>
                <a:spcPct val="95000"/>
              </a:lnSpc>
              <a:defRPr sz="4400">
                <a:solidFill>
                  <a:srgbClr val="1E1932"/>
                </a:solidFill>
              </a:defRPr>
            </a:lvl1pPr>
          </a:lstStyle>
          <a:p>
            <a:r>
              <a:rPr lang="es-ES"/>
              <a:t>Haga clic para modificar el estilo de título del patrón</a:t>
            </a:r>
            <a:endParaRPr lang="en-GB" dirty="0"/>
          </a:p>
        </p:txBody>
      </p:sp>
      <p:sp>
        <p:nvSpPr>
          <p:cNvPr id="3" name="Text Placeholder 2">
            <a:extLst>
              <a:ext uri="{FF2B5EF4-FFF2-40B4-BE49-F238E27FC236}">
                <a16:creationId xmlns:a16="http://schemas.microsoft.com/office/drawing/2014/main" id="{7B3E27FA-70ED-4972-A499-F6ECA226F1DB}"/>
              </a:ext>
            </a:extLst>
          </p:cNvPr>
          <p:cNvSpPr>
            <a:spLocks noGrp="1"/>
          </p:cNvSpPr>
          <p:nvPr>
            <p:ph type="body" idx="1"/>
          </p:nvPr>
        </p:nvSpPr>
        <p:spPr>
          <a:xfrm>
            <a:off x="484802" y="3397623"/>
            <a:ext cx="11222396" cy="3025401"/>
          </a:xfrm>
        </p:spPr>
        <p:txBody>
          <a:bodyPr anchor="t" anchorCtr="0"/>
          <a:lstStyle>
            <a:lvl1pPr marL="0" indent="0">
              <a:buNone/>
              <a:defRPr sz="2400">
                <a:solidFill>
                  <a:srgbClr val="1E193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a:extLst>
              <a:ext uri="{FF2B5EF4-FFF2-40B4-BE49-F238E27FC236}">
                <a16:creationId xmlns:a16="http://schemas.microsoft.com/office/drawing/2014/main" id="{6E256521-F43D-4B24-93D2-59A479D2CF23}"/>
              </a:ext>
            </a:extLst>
          </p:cNvPr>
          <p:cNvSpPr>
            <a:spLocks noGrp="1"/>
          </p:cNvSpPr>
          <p:nvPr>
            <p:ph type="dt" sz="half" idx="10"/>
          </p:nvPr>
        </p:nvSpPr>
        <p:spPr/>
        <p:txBody>
          <a:bodyPr/>
          <a:lstStyle/>
          <a:p>
            <a:fld id="{E5C82A99-13D2-41E9-9240-5126E9BAAB6B}" type="datetime1">
              <a:rPr lang="en-GB" smtClean="0"/>
              <a:t>10/09/2025</a:t>
            </a:fld>
            <a:endParaRPr lang="en-GB"/>
          </a:p>
        </p:txBody>
      </p:sp>
      <p:sp>
        <p:nvSpPr>
          <p:cNvPr id="5" name="Footer Placeholder 4">
            <a:extLst>
              <a:ext uri="{FF2B5EF4-FFF2-40B4-BE49-F238E27FC236}">
                <a16:creationId xmlns:a16="http://schemas.microsoft.com/office/drawing/2014/main" id="{C51B6A11-0B49-44B6-B7E8-C5D5BC1B0D93}"/>
              </a:ext>
            </a:extLst>
          </p:cNvPr>
          <p:cNvSpPr>
            <a:spLocks noGrp="1"/>
          </p:cNvSpPr>
          <p:nvPr>
            <p:ph type="ftr" sz="quarter" idx="11"/>
          </p:nvPr>
        </p:nvSpPr>
        <p:spPr/>
        <p:txBody>
          <a:bodyPr/>
          <a:lstStyle/>
          <a:p>
            <a:r>
              <a:rPr lang="en-GB"/>
              <a:t>Presentation Title [&gt; Insert &gt; Header &amp; Footer]</a:t>
            </a:r>
          </a:p>
        </p:txBody>
      </p:sp>
      <p:sp>
        <p:nvSpPr>
          <p:cNvPr id="6" name="Slide Number Placeholder 5">
            <a:extLst>
              <a:ext uri="{FF2B5EF4-FFF2-40B4-BE49-F238E27FC236}">
                <a16:creationId xmlns:a16="http://schemas.microsoft.com/office/drawing/2014/main" id="{10322689-DC01-455C-936E-4E800363C55C}"/>
              </a:ext>
            </a:extLst>
          </p:cNvPr>
          <p:cNvSpPr>
            <a:spLocks noGrp="1"/>
          </p:cNvSpPr>
          <p:nvPr>
            <p:ph type="sldNum" sz="quarter" idx="12"/>
          </p:nvPr>
        </p:nvSpPr>
        <p:spPr/>
        <p:txBody>
          <a:bodyPr/>
          <a:lstStyle/>
          <a:p>
            <a:fld id="{155B9355-708D-4343-BC9C-71954B402FF6}" type="slidenum">
              <a:rPr lang="en-GB" smtClean="0"/>
              <a:t>‹nr.›</a:t>
            </a:fld>
            <a:endParaRPr lang="en-GB"/>
          </a:p>
        </p:txBody>
      </p:sp>
    </p:spTree>
    <p:extLst>
      <p:ext uri="{BB962C8B-B14F-4D97-AF65-F5344CB8AC3E}">
        <p14:creationId xmlns:p14="http://schemas.microsoft.com/office/powerpoint/2010/main" val="1867417883"/>
      </p:ext>
    </p:extLst>
  </p:cSld>
  <p:clrMapOvr>
    <a:masterClrMapping/>
  </p:clrMapOvr>
  <p:hf sldNum="0" hdr="0" dt="0"/>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Chapter 5">
    <p:bg>
      <p:bgPr>
        <a:solidFill>
          <a:srgbClr val="FF5A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E0407-6EE9-4EEF-8A23-756E3BF9DA0E}"/>
              </a:ext>
            </a:extLst>
          </p:cNvPr>
          <p:cNvSpPr>
            <a:spLocks noGrp="1"/>
          </p:cNvSpPr>
          <p:nvPr>
            <p:ph type="title"/>
          </p:nvPr>
        </p:nvSpPr>
        <p:spPr>
          <a:xfrm>
            <a:off x="484802" y="1770529"/>
            <a:ext cx="11222396" cy="1389530"/>
          </a:xfrm>
        </p:spPr>
        <p:txBody>
          <a:bodyPr anchor="t" anchorCtr="0">
            <a:normAutofit/>
          </a:bodyPr>
          <a:lstStyle>
            <a:lvl1pPr>
              <a:lnSpc>
                <a:spcPct val="95000"/>
              </a:lnSpc>
              <a:defRPr sz="4400">
                <a:solidFill>
                  <a:srgbClr val="1E1932"/>
                </a:solidFill>
              </a:defRPr>
            </a:lvl1pPr>
          </a:lstStyle>
          <a:p>
            <a:r>
              <a:rPr lang="es-ES"/>
              <a:t>Haga clic para modificar el estilo de título del patrón</a:t>
            </a:r>
            <a:endParaRPr lang="en-GB" dirty="0"/>
          </a:p>
        </p:txBody>
      </p:sp>
      <p:sp>
        <p:nvSpPr>
          <p:cNvPr id="3" name="Text Placeholder 2">
            <a:extLst>
              <a:ext uri="{FF2B5EF4-FFF2-40B4-BE49-F238E27FC236}">
                <a16:creationId xmlns:a16="http://schemas.microsoft.com/office/drawing/2014/main" id="{7B3E27FA-70ED-4972-A499-F6ECA226F1DB}"/>
              </a:ext>
            </a:extLst>
          </p:cNvPr>
          <p:cNvSpPr>
            <a:spLocks noGrp="1"/>
          </p:cNvSpPr>
          <p:nvPr>
            <p:ph type="body" idx="1"/>
          </p:nvPr>
        </p:nvSpPr>
        <p:spPr>
          <a:xfrm>
            <a:off x="484802" y="3397623"/>
            <a:ext cx="11222396" cy="3025401"/>
          </a:xfrm>
        </p:spPr>
        <p:txBody>
          <a:bodyPr anchor="t" anchorCtr="0"/>
          <a:lstStyle>
            <a:lvl1pPr marL="0" indent="0">
              <a:buNone/>
              <a:defRPr sz="2400">
                <a:solidFill>
                  <a:srgbClr val="1E193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a:extLst>
              <a:ext uri="{FF2B5EF4-FFF2-40B4-BE49-F238E27FC236}">
                <a16:creationId xmlns:a16="http://schemas.microsoft.com/office/drawing/2014/main" id="{6E256521-F43D-4B24-93D2-59A479D2CF23}"/>
              </a:ext>
            </a:extLst>
          </p:cNvPr>
          <p:cNvSpPr>
            <a:spLocks noGrp="1"/>
          </p:cNvSpPr>
          <p:nvPr>
            <p:ph type="dt" sz="half" idx="10"/>
          </p:nvPr>
        </p:nvSpPr>
        <p:spPr/>
        <p:txBody>
          <a:bodyPr/>
          <a:lstStyle/>
          <a:p>
            <a:fld id="{E5C82A99-13D2-41E9-9240-5126E9BAAB6B}" type="datetime1">
              <a:rPr lang="en-GB" smtClean="0"/>
              <a:t>10/09/2025</a:t>
            </a:fld>
            <a:endParaRPr lang="en-GB"/>
          </a:p>
        </p:txBody>
      </p:sp>
      <p:sp>
        <p:nvSpPr>
          <p:cNvPr id="5" name="Footer Placeholder 4">
            <a:extLst>
              <a:ext uri="{FF2B5EF4-FFF2-40B4-BE49-F238E27FC236}">
                <a16:creationId xmlns:a16="http://schemas.microsoft.com/office/drawing/2014/main" id="{C51B6A11-0B49-44B6-B7E8-C5D5BC1B0D93}"/>
              </a:ext>
            </a:extLst>
          </p:cNvPr>
          <p:cNvSpPr>
            <a:spLocks noGrp="1"/>
          </p:cNvSpPr>
          <p:nvPr>
            <p:ph type="ftr" sz="quarter" idx="11"/>
          </p:nvPr>
        </p:nvSpPr>
        <p:spPr/>
        <p:txBody>
          <a:bodyPr/>
          <a:lstStyle/>
          <a:p>
            <a:r>
              <a:rPr lang="en-GB"/>
              <a:t>Presentation Title [&gt; Insert &gt; Header &amp; Footer]</a:t>
            </a:r>
          </a:p>
        </p:txBody>
      </p:sp>
      <p:sp>
        <p:nvSpPr>
          <p:cNvPr id="6" name="Slide Number Placeholder 5">
            <a:extLst>
              <a:ext uri="{FF2B5EF4-FFF2-40B4-BE49-F238E27FC236}">
                <a16:creationId xmlns:a16="http://schemas.microsoft.com/office/drawing/2014/main" id="{10322689-DC01-455C-936E-4E800363C55C}"/>
              </a:ext>
            </a:extLst>
          </p:cNvPr>
          <p:cNvSpPr>
            <a:spLocks noGrp="1"/>
          </p:cNvSpPr>
          <p:nvPr>
            <p:ph type="sldNum" sz="quarter" idx="12"/>
          </p:nvPr>
        </p:nvSpPr>
        <p:spPr/>
        <p:txBody>
          <a:bodyPr/>
          <a:lstStyle/>
          <a:p>
            <a:fld id="{155B9355-708D-4343-BC9C-71954B402FF6}" type="slidenum">
              <a:rPr lang="en-GB" smtClean="0"/>
              <a:t>‹nr.›</a:t>
            </a:fld>
            <a:endParaRPr lang="en-GB"/>
          </a:p>
        </p:txBody>
      </p:sp>
    </p:spTree>
    <p:extLst>
      <p:ext uri="{BB962C8B-B14F-4D97-AF65-F5344CB8AC3E}">
        <p14:creationId xmlns:p14="http://schemas.microsoft.com/office/powerpoint/2010/main" val="3150490570"/>
      </p:ext>
    </p:extLst>
  </p:cSld>
  <p:clrMapOvr>
    <a:masterClrMapping/>
  </p:clrMapOvr>
  <p:hf sldNum="0" hdr="0" dt="0"/>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ext and Stat (1)">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9B7764A-1EBE-464D-AE06-F15E116BDD67}"/>
              </a:ext>
            </a:extLst>
          </p:cNvPr>
          <p:cNvSpPr>
            <a:spLocks noGrp="1"/>
          </p:cNvSpPr>
          <p:nvPr>
            <p:ph type="dt" sz="half" idx="10"/>
          </p:nvPr>
        </p:nvSpPr>
        <p:spPr/>
        <p:txBody>
          <a:bodyPr/>
          <a:lstStyle/>
          <a:p>
            <a:fld id="{720186A6-5748-4652-83E7-87931CAEC02F}" type="datetime1">
              <a:rPr lang="en-GB" smtClean="0"/>
              <a:t>10/09/2025</a:t>
            </a:fld>
            <a:endParaRPr lang="en-GB"/>
          </a:p>
        </p:txBody>
      </p:sp>
      <p:sp>
        <p:nvSpPr>
          <p:cNvPr id="5" name="Footer Placeholder 4">
            <a:extLst>
              <a:ext uri="{FF2B5EF4-FFF2-40B4-BE49-F238E27FC236}">
                <a16:creationId xmlns:a16="http://schemas.microsoft.com/office/drawing/2014/main" id="{FACB4373-04AE-42F6-95E7-3F19BAB2842B}"/>
              </a:ext>
            </a:extLst>
          </p:cNvPr>
          <p:cNvSpPr>
            <a:spLocks noGrp="1"/>
          </p:cNvSpPr>
          <p:nvPr>
            <p:ph type="ftr" sz="quarter" idx="11"/>
          </p:nvPr>
        </p:nvSpPr>
        <p:spPr/>
        <p:txBody>
          <a:bodyPr/>
          <a:lstStyle/>
          <a:p>
            <a:r>
              <a:rPr lang="en-GB"/>
              <a:t>Presentation Title [&gt; Insert &gt; Header &amp; Footer]</a:t>
            </a:r>
          </a:p>
        </p:txBody>
      </p:sp>
      <p:sp>
        <p:nvSpPr>
          <p:cNvPr id="6" name="Slide Number Placeholder 5">
            <a:extLst>
              <a:ext uri="{FF2B5EF4-FFF2-40B4-BE49-F238E27FC236}">
                <a16:creationId xmlns:a16="http://schemas.microsoft.com/office/drawing/2014/main" id="{D61BBDCB-19D1-4C74-973D-C7C00F7DC1FA}"/>
              </a:ext>
            </a:extLst>
          </p:cNvPr>
          <p:cNvSpPr>
            <a:spLocks noGrp="1"/>
          </p:cNvSpPr>
          <p:nvPr>
            <p:ph type="sldNum" sz="quarter" idx="12"/>
          </p:nvPr>
        </p:nvSpPr>
        <p:spPr/>
        <p:txBody>
          <a:bodyPr/>
          <a:lstStyle/>
          <a:p>
            <a:fld id="{155B9355-708D-4343-BC9C-71954B402FF6}" type="slidenum">
              <a:rPr lang="en-GB" smtClean="0"/>
              <a:t>‹nr.›</a:t>
            </a:fld>
            <a:endParaRPr lang="en-GB" dirty="0"/>
          </a:p>
        </p:txBody>
      </p:sp>
      <p:sp>
        <p:nvSpPr>
          <p:cNvPr id="7" name="Content Placeholder 2">
            <a:extLst>
              <a:ext uri="{FF2B5EF4-FFF2-40B4-BE49-F238E27FC236}">
                <a16:creationId xmlns:a16="http://schemas.microsoft.com/office/drawing/2014/main" id="{E7F8CA34-135B-42C6-BB5C-67502C691CAC}"/>
              </a:ext>
            </a:extLst>
          </p:cNvPr>
          <p:cNvSpPr>
            <a:spLocks noGrp="1"/>
          </p:cNvSpPr>
          <p:nvPr>
            <p:ph sz="half" idx="13"/>
          </p:nvPr>
        </p:nvSpPr>
        <p:spPr>
          <a:xfrm>
            <a:off x="486000" y="2966400"/>
            <a:ext cx="5166000" cy="34668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dirty="0"/>
          </a:p>
        </p:txBody>
      </p:sp>
      <p:sp>
        <p:nvSpPr>
          <p:cNvPr id="12" name="Text Placeholder 10">
            <a:extLst>
              <a:ext uri="{FF2B5EF4-FFF2-40B4-BE49-F238E27FC236}">
                <a16:creationId xmlns:a16="http://schemas.microsoft.com/office/drawing/2014/main" id="{E2086938-D795-42D9-8879-C81EC458BBD9}"/>
              </a:ext>
            </a:extLst>
          </p:cNvPr>
          <p:cNvSpPr>
            <a:spLocks noGrp="1"/>
          </p:cNvSpPr>
          <p:nvPr>
            <p:ph type="body" sz="quarter" idx="16" hasCustomPrompt="1"/>
          </p:nvPr>
        </p:nvSpPr>
        <p:spPr>
          <a:xfrm>
            <a:off x="484802" y="1349375"/>
            <a:ext cx="5165725" cy="1314450"/>
          </a:xfrm>
        </p:spPr>
        <p:txBody>
          <a:bodyPr>
            <a:normAutofit/>
          </a:bodyPr>
          <a:lstStyle>
            <a:lvl1pPr marL="0" indent="0">
              <a:lnSpc>
                <a:spcPct val="100000"/>
              </a:lnSpc>
              <a:buNone/>
              <a:defRPr sz="3000" spc="-100" baseline="0"/>
            </a:lvl1pPr>
            <a:lvl2pPr marL="144000" indent="0">
              <a:buNone/>
              <a:defRPr/>
            </a:lvl2pPr>
            <a:lvl3pPr marL="288000" indent="0">
              <a:buNone/>
              <a:defRPr/>
            </a:lvl3pPr>
            <a:lvl4pPr marL="432000" indent="0">
              <a:buNone/>
              <a:defRPr/>
            </a:lvl4pPr>
            <a:lvl5pPr marL="576000" indent="0">
              <a:buNone/>
              <a:defRPr/>
            </a:lvl5pPr>
          </a:lstStyle>
          <a:p>
            <a:pPr lvl="0"/>
            <a:r>
              <a:rPr lang="en-US" dirty="0"/>
              <a:t>Click to edit text styles</a:t>
            </a:r>
          </a:p>
        </p:txBody>
      </p:sp>
      <p:sp>
        <p:nvSpPr>
          <p:cNvPr id="13" name="Text Placeholder 12">
            <a:extLst>
              <a:ext uri="{FF2B5EF4-FFF2-40B4-BE49-F238E27FC236}">
                <a16:creationId xmlns:a16="http://schemas.microsoft.com/office/drawing/2014/main" id="{09F61A3D-2676-4295-A5C4-0E2657EB795C}"/>
              </a:ext>
            </a:extLst>
          </p:cNvPr>
          <p:cNvSpPr>
            <a:spLocks noGrp="1"/>
          </p:cNvSpPr>
          <p:nvPr>
            <p:ph type="body" sz="quarter" idx="17" hasCustomPrompt="1"/>
          </p:nvPr>
        </p:nvSpPr>
        <p:spPr>
          <a:xfrm>
            <a:off x="6096000" y="0"/>
            <a:ext cx="6096000" cy="6858000"/>
          </a:xfrm>
          <a:solidFill>
            <a:srgbClr val="E4E4E4"/>
          </a:solidFill>
        </p:spPr>
        <p:txBody>
          <a:bodyPr lIns="540000" tIns="2430000" rIns="540000" bIns="2430000" anchor="ctr" anchorCtr="1">
            <a:normAutofit/>
          </a:bodyPr>
          <a:lstStyle>
            <a:lvl1pPr marL="0" indent="0" algn="ctr">
              <a:buNone/>
              <a:defRPr sz="14400" spc="-200" baseline="0">
                <a:solidFill>
                  <a:srgbClr val="1E1932"/>
                </a:solidFill>
              </a:defRPr>
            </a:lvl1pPr>
            <a:lvl2pPr marL="0" indent="0" algn="ctr">
              <a:buNone/>
              <a:defRPr/>
            </a:lvl2pPr>
            <a:lvl3pPr marL="0" indent="0" algn="ctr">
              <a:buNone/>
              <a:defRPr/>
            </a:lvl3pPr>
            <a:lvl4pPr marL="0" indent="0" algn="ctr">
              <a:buNone/>
              <a:defRPr/>
            </a:lvl4pPr>
            <a:lvl5pPr marL="0" indent="0" algn="ctr">
              <a:buNone/>
              <a:defRPr/>
            </a:lvl5pPr>
          </a:lstStyle>
          <a:p>
            <a:pPr lvl="0"/>
            <a:r>
              <a:rPr lang="en-US" dirty="0"/>
              <a:t>00%</a:t>
            </a:r>
          </a:p>
        </p:txBody>
      </p:sp>
    </p:spTree>
    <p:extLst>
      <p:ext uri="{BB962C8B-B14F-4D97-AF65-F5344CB8AC3E}">
        <p14:creationId xmlns:p14="http://schemas.microsoft.com/office/powerpoint/2010/main" val="261383913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ext and Stat (2)">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9B7764A-1EBE-464D-AE06-F15E116BDD67}"/>
              </a:ext>
            </a:extLst>
          </p:cNvPr>
          <p:cNvSpPr>
            <a:spLocks noGrp="1"/>
          </p:cNvSpPr>
          <p:nvPr>
            <p:ph type="dt" sz="half" idx="10"/>
          </p:nvPr>
        </p:nvSpPr>
        <p:spPr/>
        <p:txBody>
          <a:bodyPr/>
          <a:lstStyle/>
          <a:p>
            <a:fld id="{720186A6-5748-4652-83E7-87931CAEC02F}" type="datetime1">
              <a:rPr lang="en-GB" smtClean="0"/>
              <a:t>10/09/2025</a:t>
            </a:fld>
            <a:endParaRPr lang="en-GB"/>
          </a:p>
        </p:txBody>
      </p:sp>
      <p:sp>
        <p:nvSpPr>
          <p:cNvPr id="5" name="Footer Placeholder 4">
            <a:extLst>
              <a:ext uri="{FF2B5EF4-FFF2-40B4-BE49-F238E27FC236}">
                <a16:creationId xmlns:a16="http://schemas.microsoft.com/office/drawing/2014/main" id="{FACB4373-04AE-42F6-95E7-3F19BAB2842B}"/>
              </a:ext>
            </a:extLst>
          </p:cNvPr>
          <p:cNvSpPr>
            <a:spLocks noGrp="1"/>
          </p:cNvSpPr>
          <p:nvPr>
            <p:ph type="ftr" sz="quarter" idx="11"/>
          </p:nvPr>
        </p:nvSpPr>
        <p:spPr/>
        <p:txBody>
          <a:bodyPr/>
          <a:lstStyle/>
          <a:p>
            <a:r>
              <a:rPr lang="en-GB"/>
              <a:t>Presentation Title [&gt; Insert &gt; Header &amp; Footer]</a:t>
            </a:r>
          </a:p>
        </p:txBody>
      </p:sp>
      <p:sp>
        <p:nvSpPr>
          <p:cNvPr id="6" name="Slide Number Placeholder 5">
            <a:extLst>
              <a:ext uri="{FF2B5EF4-FFF2-40B4-BE49-F238E27FC236}">
                <a16:creationId xmlns:a16="http://schemas.microsoft.com/office/drawing/2014/main" id="{D61BBDCB-19D1-4C74-973D-C7C00F7DC1FA}"/>
              </a:ext>
            </a:extLst>
          </p:cNvPr>
          <p:cNvSpPr>
            <a:spLocks noGrp="1"/>
          </p:cNvSpPr>
          <p:nvPr>
            <p:ph type="sldNum" sz="quarter" idx="12"/>
          </p:nvPr>
        </p:nvSpPr>
        <p:spPr/>
        <p:txBody>
          <a:bodyPr/>
          <a:lstStyle/>
          <a:p>
            <a:fld id="{155B9355-708D-4343-BC9C-71954B402FF6}" type="slidenum">
              <a:rPr lang="en-GB" smtClean="0"/>
              <a:t>‹nr.›</a:t>
            </a:fld>
            <a:endParaRPr lang="en-GB" dirty="0"/>
          </a:p>
        </p:txBody>
      </p:sp>
      <p:sp>
        <p:nvSpPr>
          <p:cNvPr id="7" name="Content Placeholder 2">
            <a:extLst>
              <a:ext uri="{FF2B5EF4-FFF2-40B4-BE49-F238E27FC236}">
                <a16:creationId xmlns:a16="http://schemas.microsoft.com/office/drawing/2014/main" id="{E7F8CA34-135B-42C6-BB5C-67502C691CAC}"/>
              </a:ext>
            </a:extLst>
          </p:cNvPr>
          <p:cNvSpPr>
            <a:spLocks noGrp="1"/>
          </p:cNvSpPr>
          <p:nvPr>
            <p:ph sz="half" idx="13"/>
          </p:nvPr>
        </p:nvSpPr>
        <p:spPr>
          <a:xfrm>
            <a:off x="486000" y="2966400"/>
            <a:ext cx="5166000" cy="34668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dirty="0"/>
          </a:p>
        </p:txBody>
      </p:sp>
      <p:sp>
        <p:nvSpPr>
          <p:cNvPr id="12" name="Text Placeholder 10">
            <a:extLst>
              <a:ext uri="{FF2B5EF4-FFF2-40B4-BE49-F238E27FC236}">
                <a16:creationId xmlns:a16="http://schemas.microsoft.com/office/drawing/2014/main" id="{E2086938-D795-42D9-8879-C81EC458BBD9}"/>
              </a:ext>
            </a:extLst>
          </p:cNvPr>
          <p:cNvSpPr>
            <a:spLocks noGrp="1"/>
          </p:cNvSpPr>
          <p:nvPr>
            <p:ph type="body" sz="quarter" idx="16" hasCustomPrompt="1"/>
          </p:nvPr>
        </p:nvSpPr>
        <p:spPr>
          <a:xfrm>
            <a:off x="484802" y="1349375"/>
            <a:ext cx="5165725" cy="1314450"/>
          </a:xfrm>
        </p:spPr>
        <p:txBody>
          <a:bodyPr>
            <a:normAutofit/>
          </a:bodyPr>
          <a:lstStyle>
            <a:lvl1pPr marL="0" indent="0">
              <a:lnSpc>
                <a:spcPct val="100000"/>
              </a:lnSpc>
              <a:buNone/>
              <a:defRPr sz="3000" spc="-100" baseline="0"/>
            </a:lvl1pPr>
            <a:lvl2pPr marL="144000" indent="0">
              <a:buNone/>
              <a:defRPr/>
            </a:lvl2pPr>
            <a:lvl3pPr marL="288000" indent="0">
              <a:buNone/>
              <a:defRPr/>
            </a:lvl3pPr>
            <a:lvl4pPr marL="432000" indent="0">
              <a:buNone/>
              <a:defRPr/>
            </a:lvl4pPr>
            <a:lvl5pPr marL="576000" indent="0">
              <a:buNone/>
              <a:defRPr/>
            </a:lvl5pPr>
          </a:lstStyle>
          <a:p>
            <a:pPr lvl="0"/>
            <a:r>
              <a:rPr lang="en-US" dirty="0"/>
              <a:t>Click to edit text styles</a:t>
            </a:r>
          </a:p>
        </p:txBody>
      </p:sp>
      <p:sp>
        <p:nvSpPr>
          <p:cNvPr id="13" name="Text Placeholder 12">
            <a:extLst>
              <a:ext uri="{FF2B5EF4-FFF2-40B4-BE49-F238E27FC236}">
                <a16:creationId xmlns:a16="http://schemas.microsoft.com/office/drawing/2014/main" id="{09F61A3D-2676-4295-A5C4-0E2657EB795C}"/>
              </a:ext>
            </a:extLst>
          </p:cNvPr>
          <p:cNvSpPr>
            <a:spLocks noGrp="1"/>
          </p:cNvSpPr>
          <p:nvPr>
            <p:ph type="body" sz="quarter" idx="17" hasCustomPrompt="1"/>
          </p:nvPr>
        </p:nvSpPr>
        <p:spPr bwMode="ltGray">
          <a:xfrm>
            <a:off x="6096000" y="0"/>
            <a:ext cx="6096000" cy="6858000"/>
          </a:xfrm>
          <a:solidFill>
            <a:srgbClr val="1E1932"/>
          </a:solidFill>
        </p:spPr>
        <p:txBody>
          <a:bodyPr lIns="540000" tIns="2430000" rIns="540000" bIns="2430000" anchor="ctr" anchorCtr="1">
            <a:normAutofit/>
          </a:bodyPr>
          <a:lstStyle>
            <a:lvl1pPr marL="0" indent="0" algn="ctr">
              <a:buNone/>
              <a:defRPr sz="14400" spc="-200" baseline="0">
                <a:solidFill>
                  <a:srgbClr val="FFFFFF"/>
                </a:solidFill>
              </a:defRPr>
            </a:lvl1pPr>
            <a:lvl2pPr marL="0" indent="0" algn="ctr">
              <a:buNone/>
              <a:defRPr/>
            </a:lvl2pPr>
            <a:lvl3pPr marL="0" indent="0" algn="ctr">
              <a:buNone/>
              <a:defRPr/>
            </a:lvl3pPr>
            <a:lvl4pPr marL="0" indent="0" algn="ctr">
              <a:buNone/>
              <a:defRPr/>
            </a:lvl4pPr>
            <a:lvl5pPr marL="0" indent="0" algn="ctr">
              <a:buNone/>
              <a:defRPr/>
            </a:lvl5pPr>
          </a:lstStyle>
          <a:p>
            <a:pPr lvl="0"/>
            <a:r>
              <a:rPr lang="en-US" dirty="0"/>
              <a:t>00%</a:t>
            </a:r>
          </a:p>
        </p:txBody>
      </p:sp>
    </p:spTree>
    <p:extLst>
      <p:ext uri="{BB962C8B-B14F-4D97-AF65-F5344CB8AC3E}">
        <p14:creationId xmlns:p14="http://schemas.microsoft.com/office/powerpoint/2010/main" val="153232444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tat and Caption (1)">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9B7764A-1EBE-464D-AE06-F15E116BDD67}"/>
              </a:ext>
            </a:extLst>
          </p:cNvPr>
          <p:cNvSpPr>
            <a:spLocks noGrp="1"/>
          </p:cNvSpPr>
          <p:nvPr>
            <p:ph type="dt" sz="half" idx="10"/>
          </p:nvPr>
        </p:nvSpPr>
        <p:spPr/>
        <p:txBody>
          <a:bodyPr/>
          <a:lstStyle/>
          <a:p>
            <a:fld id="{720186A6-5748-4652-83E7-87931CAEC02F}" type="datetime1">
              <a:rPr lang="en-GB" smtClean="0"/>
              <a:t>10/09/2025</a:t>
            </a:fld>
            <a:endParaRPr lang="en-GB"/>
          </a:p>
        </p:txBody>
      </p:sp>
      <p:sp>
        <p:nvSpPr>
          <p:cNvPr id="5" name="Footer Placeholder 4">
            <a:extLst>
              <a:ext uri="{FF2B5EF4-FFF2-40B4-BE49-F238E27FC236}">
                <a16:creationId xmlns:a16="http://schemas.microsoft.com/office/drawing/2014/main" id="{FACB4373-04AE-42F6-95E7-3F19BAB2842B}"/>
              </a:ext>
            </a:extLst>
          </p:cNvPr>
          <p:cNvSpPr>
            <a:spLocks noGrp="1"/>
          </p:cNvSpPr>
          <p:nvPr>
            <p:ph type="ftr" sz="quarter" idx="11"/>
          </p:nvPr>
        </p:nvSpPr>
        <p:spPr/>
        <p:txBody>
          <a:bodyPr/>
          <a:lstStyle/>
          <a:p>
            <a:r>
              <a:rPr lang="en-GB"/>
              <a:t>Presentation Title [&gt; Insert &gt; Header &amp; Footer]</a:t>
            </a:r>
          </a:p>
        </p:txBody>
      </p:sp>
      <p:sp>
        <p:nvSpPr>
          <p:cNvPr id="6" name="Slide Number Placeholder 5">
            <a:extLst>
              <a:ext uri="{FF2B5EF4-FFF2-40B4-BE49-F238E27FC236}">
                <a16:creationId xmlns:a16="http://schemas.microsoft.com/office/drawing/2014/main" id="{D61BBDCB-19D1-4C74-973D-C7C00F7DC1FA}"/>
              </a:ext>
            </a:extLst>
          </p:cNvPr>
          <p:cNvSpPr>
            <a:spLocks noGrp="1"/>
          </p:cNvSpPr>
          <p:nvPr>
            <p:ph type="sldNum" sz="quarter" idx="12"/>
          </p:nvPr>
        </p:nvSpPr>
        <p:spPr/>
        <p:txBody>
          <a:bodyPr/>
          <a:lstStyle/>
          <a:p>
            <a:fld id="{155B9355-708D-4343-BC9C-71954B402FF6}" type="slidenum">
              <a:rPr lang="en-GB" smtClean="0"/>
              <a:t>‹nr.›</a:t>
            </a:fld>
            <a:endParaRPr lang="en-GB" dirty="0"/>
          </a:p>
        </p:txBody>
      </p:sp>
      <p:sp>
        <p:nvSpPr>
          <p:cNvPr id="7" name="Content Placeholder 2">
            <a:extLst>
              <a:ext uri="{FF2B5EF4-FFF2-40B4-BE49-F238E27FC236}">
                <a16:creationId xmlns:a16="http://schemas.microsoft.com/office/drawing/2014/main" id="{E7F8CA34-135B-42C6-BB5C-67502C691CAC}"/>
              </a:ext>
            </a:extLst>
          </p:cNvPr>
          <p:cNvSpPr>
            <a:spLocks noGrp="1"/>
          </p:cNvSpPr>
          <p:nvPr>
            <p:ph sz="half" idx="13"/>
          </p:nvPr>
        </p:nvSpPr>
        <p:spPr>
          <a:xfrm>
            <a:off x="1891553" y="3723588"/>
            <a:ext cx="7824015" cy="1941006"/>
          </a:xfrm>
        </p:spPr>
        <p:txBody>
          <a:bodyPr/>
          <a:lstStyle>
            <a:lvl1pPr marL="0" indent="0">
              <a:buNone/>
              <a:defRPr sz="1800"/>
            </a:lvl1pPr>
            <a:lvl2pPr marL="0" indent="0">
              <a:buNone/>
              <a:defRPr sz="1800"/>
            </a:lvl2pPr>
            <a:lvl3pPr marL="0" indent="0">
              <a:buNone/>
              <a:defRPr sz="1800"/>
            </a:lvl3pPr>
            <a:lvl4pPr marL="0" indent="0">
              <a:buNone/>
              <a:defRPr sz="1800"/>
            </a:lvl4pPr>
            <a:lvl5pPr marL="0" indent="0">
              <a:buNone/>
              <a:defRPr sz="18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dirty="0"/>
          </a:p>
        </p:txBody>
      </p:sp>
      <p:sp>
        <p:nvSpPr>
          <p:cNvPr id="13" name="Text Placeholder 12">
            <a:extLst>
              <a:ext uri="{FF2B5EF4-FFF2-40B4-BE49-F238E27FC236}">
                <a16:creationId xmlns:a16="http://schemas.microsoft.com/office/drawing/2014/main" id="{09F61A3D-2676-4295-A5C4-0E2657EB795C}"/>
              </a:ext>
            </a:extLst>
          </p:cNvPr>
          <p:cNvSpPr>
            <a:spLocks noGrp="1"/>
          </p:cNvSpPr>
          <p:nvPr>
            <p:ph type="body" sz="quarter" idx="17" hasCustomPrompt="1"/>
          </p:nvPr>
        </p:nvSpPr>
        <p:spPr>
          <a:xfrm>
            <a:off x="1849569" y="1782582"/>
            <a:ext cx="7866000" cy="1941006"/>
          </a:xfrm>
          <a:noFill/>
        </p:spPr>
        <p:txBody>
          <a:bodyPr anchor="t" anchorCtr="0">
            <a:noAutofit/>
          </a:bodyPr>
          <a:lstStyle>
            <a:lvl1pPr marL="0" indent="0" algn="l">
              <a:buNone/>
              <a:defRPr sz="14400" spc="-200" baseline="0">
                <a:solidFill>
                  <a:srgbClr val="1E1932"/>
                </a:solidFill>
              </a:defRPr>
            </a:lvl1pPr>
            <a:lvl2pPr marL="0" indent="0" algn="ctr">
              <a:buNone/>
              <a:defRPr/>
            </a:lvl2pPr>
            <a:lvl3pPr marL="0" indent="0" algn="ctr">
              <a:buNone/>
              <a:defRPr/>
            </a:lvl3pPr>
            <a:lvl4pPr marL="0" indent="0" algn="ctr">
              <a:buNone/>
              <a:defRPr/>
            </a:lvl4pPr>
            <a:lvl5pPr marL="0" indent="0" algn="ctr">
              <a:buNone/>
              <a:defRPr/>
            </a:lvl5pPr>
          </a:lstStyle>
          <a:p>
            <a:pPr lvl="0"/>
            <a:r>
              <a:rPr lang="en-US" dirty="0"/>
              <a:t>XX</a:t>
            </a:r>
          </a:p>
        </p:txBody>
      </p:sp>
      <p:sp>
        <p:nvSpPr>
          <p:cNvPr id="9" name="Text Placeholder 8">
            <a:extLst>
              <a:ext uri="{FF2B5EF4-FFF2-40B4-BE49-F238E27FC236}">
                <a16:creationId xmlns:a16="http://schemas.microsoft.com/office/drawing/2014/main" id="{C6D76347-95AB-45B0-B4E4-A6DE031818B8}"/>
              </a:ext>
            </a:extLst>
          </p:cNvPr>
          <p:cNvSpPr>
            <a:spLocks noGrp="1"/>
          </p:cNvSpPr>
          <p:nvPr>
            <p:ph type="body" sz="quarter" idx="18" hasCustomPrompt="1"/>
          </p:nvPr>
        </p:nvSpPr>
        <p:spPr>
          <a:xfrm>
            <a:off x="488950" y="6022571"/>
            <a:ext cx="9226618" cy="422864"/>
          </a:xfrm>
        </p:spPr>
        <p:txBody>
          <a:bodyPr anchor="b" anchorCtr="0">
            <a:noAutofit/>
          </a:bodyPr>
          <a:lstStyle>
            <a:lvl1pPr marL="0" indent="0">
              <a:buNone/>
              <a:defRPr sz="1050"/>
            </a:lvl1pPr>
            <a:lvl2pPr marL="0" indent="0">
              <a:buNone/>
              <a:defRPr sz="1050"/>
            </a:lvl2pPr>
            <a:lvl3pPr marL="0" indent="0">
              <a:buNone/>
              <a:defRPr sz="1050"/>
            </a:lvl3pPr>
            <a:lvl4pPr marL="0" indent="0">
              <a:buNone/>
              <a:defRPr sz="1050"/>
            </a:lvl4pPr>
            <a:lvl5pPr marL="0" indent="0">
              <a:buNone/>
              <a:defRPr sz="1050"/>
            </a:lvl5pPr>
          </a:lstStyle>
          <a:p>
            <a:pPr lvl="0"/>
            <a:r>
              <a:rPr lang="en-US" dirty="0"/>
              <a:t>Click to add Source information</a:t>
            </a:r>
          </a:p>
        </p:txBody>
      </p:sp>
    </p:spTree>
    <p:extLst>
      <p:ext uri="{BB962C8B-B14F-4D97-AF65-F5344CB8AC3E}">
        <p14:creationId xmlns:p14="http://schemas.microsoft.com/office/powerpoint/2010/main" val="11331580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Stat and Caption (1)">
    <p:bg>
      <p:bgPr>
        <a:solidFill>
          <a:srgbClr val="1E1932"/>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9B7764A-1EBE-464D-AE06-F15E116BDD67}"/>
              </a:ext>
            </a:extLst>
          </p:cNvPr>
          <p:cNvSpPr>
            <a:spLocks noGrp="1"/>
          </p:cNvSpPr>
          <p:nvPr>
            <p:ph type="dt" sz="half" idx="10"/>
          </p:nvPr>
        </p:nvSpPr>
        <p:spPr/>
        <p:txBody>
          <a:bodyPr/>
          <a:lstStyle>
            <a:lvl1pPr>
              <a:defRPr>
                <a:solidFill>
                  <a:srgbClr val="FFFFFF"/>
                </a:solidFill>
              </a:defRPr>
            </a:lvl1pPr>
          </a:lstStyle>
          <a:p>
            <a:fld id="{720186A6-5748-4652-83E7-87931CAEC02F}" type="datetime1">
              <a:rPr lang="en-GB" smtClean="0"/>
              <a:pPr/>
              <a:t>10/09/2025</a:t>
            </a:fld>
            <a:endParaRPr lang="en-GB"/>
          </a:p>
        </p:txBody>
      </p:sp>
      <p:sp>
        <p:nvSpPr>
          <p:cNvPr id="5" name="Footer Placeholder 4">
            <a:extLst>
              <a:ext uri="{FF2B5EF4-FFF2-40B4-BE49-F238E27FC236}">
                <a16:creationId xmlns:a16="http://schemas.microsoft.com/office/drawing/2014/main" id="{FACB4373-04AE-42F6-95E7-3F19BAB2842B}"/>
              </a:ext>
            </a:extLst>
          </p:cNvPr>
          <p:cNvSpPr>
            <a:spLocks noGrp="1"/>
          </p:cNvSpPr>
          <p:nvPr>
            <p:ph type="ftr" sz="quarter" idx="11"/>
          </p:nvPr>
        </p:nvSpPr>
        <p:spPr/>
        <p:txBody>
          <a:bodyPr/>
          <a:lstStyle>
            <a:lvl1pPr>
              <a:defRPr>
                <a:solidFill>
                  <a:srgbClr val="FFFFFF"/>
                </a:solidFill>
              </a:defRPr>
            </a:lvl1pPr>
          </a:lstStyle>
          <a:p>
            <a:r>
              <a:rPr lang="en-GB"/>
              <a:t>Presentation Title [&gt; Insert &gt; Header &amp; Footer]</a:t>
            </a:r>
            <a:endParaRPr lang="en-GB" dirty="0"/>
          </a:p>
        </p:txBody>
      </p:sp>
      <p:sp>
        <p:nvSpPr>
          <p:cNvPr id="6" name="Slide Number Placeholder 5">
            <a:extLst>
              <a:ext uri="{FF2B5EF4-FFF2-40B4-BE49-F238E27FC236}">
                <a16:creationId xmlns:a16="http://schemas.microsoft.com/office/drawing/2014/main" id="{D61BBDCB-19D1-4C74-973D-C7C00F7DC1FA}"/>
              </a:ext>
            </a:extLst>
          </p:cNvPr>
          <p:cNvSpPr>
            <a:spLocks noGrp="1"/>
          </p:cNvSpPr>
          <p:nvPr>
            <p:ph type="sldNum" sz="quarter" idx="12"/>
          </p:nvPr>
        </p:nvSpPr>
        <p:spPr/>
        <p:txBody>
          <a:bodyPr/>
          <a:lstStyle>
            <a:lvl1pPr>
              <a:defRPr>
                <a:solidFill>
                  <a:srgbClr val="FFFFFF"/>
                </a:solidFill>
              </a:defRPr>
            </a:lvl1pPr>
          </a:lstStyle>
          <a:p>
            <a:fld id="{155B9355-708D-4343-BC9C-71954B402FF6}" type="slidenum">
              <a:rPr lang="en-GB" smtClean="0"/>
              <a:pPr/>
              <a:t>‹nr.›</a:t>
            </a:fld>
            <a:endParaRPr lang="en-GB" dirty="0"/>
          </a:p>
        </p:txBody>
      </p:sp>
      <p:sp>
        <p:nvSpPr>
          <p:cNvPr id="7" name="Content Placeholder 2">
            <a:extLst>
              <a:ext uri="{FF2B5EF4-FFF2-40B4-BE49-F238E27FC236}">
                <a16:creationId xmlns:a16="http://schemas.microsoft.com/office/drawing/2014/main" id="{E7F8CA34-135B-42C6-BB5C-67502C691CAC}"/>
              </a:ext>
            </a:extLst>
          </p:cNvPr>
          <p:cNvSpPr>
            <a:spLocks noGrp="1"/>
          </p:cNvSpPr>
          <p:nvPr>
            <p:ph sz="half" idx="13"/>
          </p:nvPr>
        </p:nvSpPr>
        <p:spPr>
          <a:xfrm>
            <a:off x="1891553" y="3723588"/>
            <a:ext cx="7824015" cy="1941006"/>
          </a:xfrm>
        </p:spPr>
        <p:txBody>
          <a:bodyPr/>
          <a:lstStyle>
            <a:lvl1pPr marL="0" indent="0">
              <a:buNone/>
              <a:defRPr sz="1800">
                <a:solidFill>
                  <a:srgbClr val="FFFFFF"/>
                </a:solidFill>
              </a:defRPr>
            </a:lvl1pPr>
            <a:lvl2pPr marL="0" indent="0">
              <a:buNone/>
              <a:defRPr sz="1800">
                <a:solidFill>
                  <a:srgbClr val="FFFFFF"/>
                </a:solidFill>
              </a:defRPr>
            </a:lvl2pPr>
            <a:lvl3pPr marL="0" indent="0">
              <a:buNone/>
              <a:defRPr sz="1800">
                <a:solidFill>
                  <a:srgbClr val="FFFFFF"/>
                </a:solidFill>
              </a:defRPr>
            </a:lvl3pPr>
            <a:lvl4pPr marL="0" indent="0">
              <a:buNone/>
              <a:defRPr sz="1800">
                <a:solidFill>
                  <a:srgbClr val="FFFFFF"/>
                </a:solidFill>
              </a:defRPr>
            </a:lvl4pPr>
            <a:lvl5pPr marL="0" indent="0">
              <a:buNone/>
              <a:defRPr sz="1800">
                <a:solidFill>
                  <a:srgbClr val="FFFFFF"/>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dirty="0"/>
          </a:p>
        </p:txBody>
      </p:sp>
      <p:sp>
        <p:nvSpPr>
          <p:cNvPr id="13" name="Text Placeholder 12">
            <a:extLst>
              <a:ext uri="{FF2B5EF4-FFF2-40B4-BE49-F238E27FC236}">
                <a16:creationId xmlns:a16="http://schemas.microsoft.com/office/drawing/2014/main" id="{09F61A3D-2676-4295-A5C4-0E2657EB795C}"/>
              </a:ext>
            </a:extLst>
          </p:cNvPr>
          <p:cNvSpPr>
            <a:spLocks noGrp="1"/>
          </p:cNvSpPr>
          <p:nvPr>
            <p:ph type="body" sz="quarter" idx="17" hasCustomPrompt="1"/>
          </p:nvPr>
        </p:nvSpPr>
        <p:spPr>
          <a:xfrm>
            <a:off x="1849569" y="1782582"/>
            <a:ext cx="7866000" cy="1941006"/>
          </a:xfrm>
          <a:noFill/>
        </p:spPr>
        <p:txBody>
          <a:bodyPr anchor="t" anchorCtr="0">
            <a:noAutofit/>
          </a:bodyPr>
          <a:lstStyle>
            <a:lvl1pPr marL="0" indent="0" algn="l">
              <a:buNone/>
              <a:defRPr sz="14400" spc="-200" baseline="0">
                <a:solidFill>
                  <a:srgbClr val="FFFFFF"/>
                </a:solidFill>
              </a:defRPr>
            </a:lvl1pPr>
            <a:lvl2pPr marL="0" indent="0" algn="ctr">
              <a:buNone/>
              <a:defRPr/>
            </a:lvl2pPr>
            <a:lvl3pPr marL="0" indent="0" algn="ctr">
              <a:buNone/>
              <a:defRPr/>
            </a:lvl3pPr>
            <a:lvl4pPr marL="0" indent="0" algn="ctr">
              <a:buNone/>
              <a:defRPr/>
            </a:lvl4pPr>
            <a:lvl5pPr marL="0" indent="0" algn="ctr">
              <a:buNone/>
              <a:defRPr/>
            </a:lvl5pPr>
          </a:lstStyle>
          <a:p>
            <a:pPr lvl="0"/>
            <a:r>
              <a:rPr lang="en-US" dirty="0"/>
              <a:t>XX</a:t>
            </a:r>
          </a:p>
        </p:txBody>
      </p:sp>
      <p:sp>
        <p:nvSpPr>
          <p:cNvPr id="9" name="Text Placeholder 8">
            <a:extLst>
              <a:ext uri="{FF2B5EF4-FFF2-40B4-BE49-F238E27FC236}">
                <a16:creationId xmlns:a16="http://schemas.microsoft.com/office/drawing/2014/main" id="{C6D76347-95AB-45B0-B4E4-A6DE031818B8}"/>
              </a:ext>
            </a:extLst>
          </p:cNvPr>
          <p:cNvSpPr>
            <a:spLocks noGrp="1"/>
          </p:cNvSpPr>
          <p:nvPr>
            <p:ph type="body" sz="quarter" idx="18" hasCustomPrompt="1"/>
          </p:nvPr>
        </p:nvSpPr>
        <p:spPr>
          <a:xfrm>
            <a:off x="488950" y="6022571"/>
            <a:ext cx="9226618" cy="422864"/>
          </a:xfrm>
        </p:spPr>
        <p:txBody>
          <a:bodyPr anchor="b" anchorCtr="0">
            <a:noAutofit/>
          </a:bodyPr>
          <a:lstStyle>
            <a:lvl1pPr marL="0" indent="0">
              <a:buNone/>
              <a:defRPr sz="1050">
                <a:solidFill>
                  <a:srgbClr val="FFFFFF"/>
                </a:solidFill>
              </a:defRPr>
            </a:lvl1pPr>
            <a:lvl2pPr marL="0" indent="0">
              <a:buNone/>
              <a:defRPr sz="1050"/>
            </a:lvl2pPr>
            <a:lvl3pPr marL="0" indent="0">
              <a:buNone/>
              <a:defRPr sz="1050"/>
            </a:lvl3pPr>
            <a:lvl4pPr marL="0" indent="0">
              <a:buNone/>
              <a:defRPr sz="1050"/>
            </a:lvl4pPr>
            <a:lvl5pPr marL="0" indent="0">
              <a:buNone/>
              <a:defRPr sz="1050"/>
            </a:lvl5pPr>
          </a:lstStyle>
          <a:p>
            <a:pPr lvl="0"/>
            <a:r>
              <a:rPr lang="en-US" dirty="0"/>
              <a:t>Click to add Source information</a:t>
            </a:r>
          </a:p>
        </p:txBody>
      </p:sp>
    </p:spTree>
    <p:extLst>
      <p:ext uri="{BB962C8B-B14F-4D97-AF65-F5344CB8AC3E}">
        <p14:creationId xmlns:p14="http://schemas.microsoft.com/office/powerpoint/2010/main" val="226316407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wo Stats and Captions (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60ACF3C-BDA7-4C6D-980E-9FD601810E01}"/>
              </a:ext>
            </a:extLst>
          </p:cNvPr>
          <p:cNvSpPr/>
          <p:nvPr userDrawn="1"/>
        </p:nvSpPr>
        <p:spPr>
          <a:xfrm>
            <a:off x="6096000" y="0"/>
            <a:ext cx="6096000" cy="6858000"/>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Date Placeholder 3">
            <a:extLst>
              <a:ext uri="{FF2B5EF4-FFF2-40B4-BE49-F238E27FC236}">
                <a16:creationId xmlns:a16="http://schemas.microsoft.com/office/drawing/2014/main" id="{B9B7764A-1EBE-464D-AE06-F15E116BDD67}"/>
              </a:ext>
            </a:extLst>
          </p:cNvPr>
          <p:cNvSpPr>
            <a:spLocks noGrp="1"/>
          </p:cNvSpPr>
          <p:nvPr>
            <p:ph type="dt" sz="half" idx="10"/>
          </p:nvPr>
        </p:nvSpPr>
        <p:spPr/>
        <p:txBody>
          <a:bodyPr/>
          <a:lstStyle/>
          <a:p>
            <a:fld id="{720186A6-5748-4652-83E7-87931CAEC02F}" type="datetime1">
              <a:rPr lang="en-GB" smtClean="0"/>
              <a:t>10/09/2025</a:t>
            </a:fld>
            <a:endParaRPr lang="en-GB"/>
          </a:p>
        </p:txBody>
      </p:sp>
      <p:sp>
        <p:nvSpPr>
          <p:cNvPr id="5" name="Footer Placeholder 4">
            <a:extLst>
              <a:ext uri="{FF2B5EF4-FFF2-40B4-BE49-F238E27FC236}">
                <a16:creationId xmlns:a16="http://schemas.microsoft.com/office/drawing/2014/main" id="{FACB4373-04AE-42F6-95E7-3F19BAB2842B}"/>
              </a:ext>
            </a:extLst>
          </p:cNvPr>
          <p:cNvSpPr>
            <a:spLocks noGrp="1"/>
          </p:cNvSpPr>
          <p:nvPr>
            <p:ph type="ftr" sz="quarter" idx="11"/>
          </p:nvPr>
        </p:nvSpPr>
        <p:spPr/>
        <p:txBody>
          <a:bodyPr/>
          <a:lstStyle/>
          <a:p>
            <a:r>
              <a:rPr lang="en-GB"/>
              <a:t>Presentation Title [&gt; Insert &gt; Header &amp; Footer]</a:t>
            </a:r>
          </a:p>
        </p:txBody>
      </p:sp>
      <p:sp>
        <p:nvSpPr>
          <p:cNvPr id="6" name="Slide Number Placeholder 5">
            <a:extLst>
              <a:ext uri="{FF2B5EF4-FFF2-40B4-BE49-F238E27FC236}">
                <a16:creationId xmlns:a16="http://schemas.microsoft.com/office/drawing/2014/main" id="{D61BBDCB-19D1-4C74-973D-C7C00F7DC1FA}"/>
              </a:ext>
            </a:extLst>
          </p:cNvPr>
          <p:cNvSpPr>
            <a:spLocks noGrp="1"/>
          </p:cNvSpPr>
          <p:nvPr>
            <p:ph type="sldNum" sz="quarter" idx="12"/>
          </p:nvPr>
        </p:nvSpPr>
        <p:spPr/>
        <p:txBody>
          <a:bodyPr/>
          <a:lstStyle/>
          <a:p>
            <a:fld id="{155B9355-708D-4343-BC9C-71954B402FF6}" type="slidenum">
              <a:rPr lang="en-GB" smtClean="0"/>
              <a:t>‹nr.›</a:t>
            </a:fld>
            <a:endParaRPr lang="en-GB" dirty="0"/>
          </a:p>
        </p:txBody>
      </p:sp>
      <p:sp>
        <p:nvSpPr>
          <p:cNvPr id="7" name="Content Placeholder 2">
            <a:extLst>
              <a:ext uri="{FF2B5EF4-FFF2-40B4-BE49-F238E27FC236}">
                <a16:creationId xmlns:a16="http://schemas.microsoft.com/office/drawing/2014/main" id="{E7F8CA34-135B-42C6-BB5C-67502C691CAC}"/>
              </a:ext>
            </a:extLst>
          </p:cNvPr>
          <p:cNvSpPr>
            <a:spLocks noGrp="1"/>
          </p:cNvSpPr>
          <p:nvPr>
            <p:ph sz="half" idx="13"/>
          </p:nvPr>
        </p:nvSpPr>
        <p:spPr>
          <a:xfrm>
            <a:off x="1891554" y="3723588"/>
            <a:ext cx="3754800" cy="1941006"/>
          </a:xfrm>
        </p:spPr>
        <p:txBody>
          <a:bodyPr/>
          <a:lstStyle>
            <a:lvl1pPr marL="0" indent="0">
              <a:buNone/>
              <a:defRPr sz="1800"/>
            </a:lvl1pPr>
            <a:lvl2pPr marL="0" indent="0">
              <a:buNone/>
              <a:defRPr sz="1800"/>
            </a:lvl2pPr>
            <a:lvl3pPr marL="0" indent="0">
              <a:buNone/>
              <a:defRPr sz="1800"/>
            </a:lvl3pPr>
            <a:lvl4pPr marL="0" indent="0">
              <a:buNone/>
              <a:defRPr sz="1800"/>
            </a:lvl4pPr>
            <a:lvl5pPr marL="0" indent="0">
              <a:buNone/>
              <a:defRPr sz="18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dirty="0"/>
          </a:p>
        </p:txBody>
      </p:sp>
      <p:sp>
        <p:nvSpPr>
          <p:cNvPr id="13" name="Text Placeholder 12">
            <a:extLst>
              <a:ext uri="{FF2B5EF4-FFF2-40B4-BE49-F238E27FC236}">
                <a16:creationId xmlns:a16="http://schemas.microsoft.com/office/drawing/2014/main" id="{09F61A3D-2676-4295-A5C4-0E2657EB795C}"/>
              </a:ext>
            </a:extLst>
          </p:cNvPr>
          <p:cNvSpPr>
            <a:spLocks noGrp="1"/>
          </p:cNvSpPr>
          <p:nvPr>
            <p:ph type="body" sz="quarter" idx="17" hasCustomPrompt="1"/>
          </p:nvPr>
        </p:nvSpPr>
        <p:spPr>
          <a:xfrm>
            <a:off x="1849569" y="1782582"/>
            <a:ext cx="3796785" cy="1941006"/>
          </a:xfrm>
          <a:noFill/>
        </p:spPr>
        <p:txBody>
          <a:bodyPr anchor="t" anchorCtr="0">
            <a:noAutofit/>
          </a:bodyPr>
          <a:lstStyle>
            <a:lvl1pPr marL="0" indent="0" algn="l">
              <a:buNone/>
              <a:defRPr sz="14400" spc="-200" baseline="0">
                <a:solidFill>
                  <a:srgbClr val="1E1932"/>
                </a:solidFill>
              </a:defRPr>
            </a:lvl1pPr>
            <a:lvl2pPr marL="0" indent="0" algn="ctr">
              <a:buNone/>
              <a:defRPr/>
            </a:lvl2pPr>
            <a:lvl3pPr marL="0" indent="0" algn="ctr">
              <a:buNone/>
              <a:defRPr/>
            </a:lvl3pPr>
            <a:lvl4pPr marL="0" indent="0" algn="ctr">
              <a:buNone/>
              <a:defRPr/>
            </a:lvl4pPr>
            <a:lvl5pPr marL="0" indent="0" algn="ctr">
              <a:buNone/>
              <a:defRPr/>
            </a:lvl5pPr>
          </a:lstStyle>
          <a:p>
            <a:pPr lvl="0"/>
            <a:r>
              <a:rPr lang="en-US" dirty="0"/>
              <a:t>XX</a:t>
            </a:r>
          </a:p>
        </p:txBody>
      </p:sp>
      <p:sp>
        <p:nvSpPr>
          <p:cNvPr id="9" name="Text Placeholder 8">
            <a:extLst>
              <a:ext uri="{FF2B5EF4-FFF2-40B4-BE49-F238E27FC236}">
                <a16:creationId xmlns:a16="http://schemas.microsoft.com/office/drawing/2014/main" id="{C6D76347-95AB-45B0-B4E4-A6DE031818B8}"/>
              </a:ext>
            </a:extLst>
          </p:cNvPr>
          <p:cNvSpPr>
            <a:spLocks noGrp="1"/>
          </p:cNvSpPr>
          <p:nvPr>
            <p:ph type="body" sz="quarter" idx="18" hasCustomPrompt="1"/>
          </p:nvPr>
        </p:nvSpPr>
        <p:spPr>
          <a:xfrm>
            <a:off x="488950" y="6022571"/>
            <a:ext cx="5335200" cy="422864"/>
          </a:xfrm>
        </p:spPr>
        <p:txBody>
          <a:bodyPr anchor="b" anchorCtr="0">
            <a:noAutofit/>
          </a:bodyPr>
          <a:lstStyle>
            <a:lvl1pPr marL="0" indent="0">
              <a:buNone/>
              <a:defRPr sz="1050"/>
            </a:lvl1pPr>
            <a:lvl2pPr marL="0" indent="0">
              <a:buNone/>
              <a:defRPr sz="1050"/>
            </a:lvl2pPr>
            <a:lvl3pPr marL="0" indent="0">
              <a:buNone/>
              <a:defRPr sz="1050"/>
            </a:lvl3pPr>
            <a:lvl4pPr marL="0" indent="0">
              <a:buNone/>
              <a:defRPr sz="1050"/>
            </a:lvl4pPr>
            <a:lvl5pPr marL="0" indent="0">
              <a:buNone/>
              <a:defRPr sz="1050"/>
            </a:lvl5pPr>
          </a:lstStyle>
          <a:p>
            <a:pPr lvl="0"/>
            <a:r>
              <a:rPr lang="en-US" dirty="0"/>
              <a:t>Click to add Source information</a:t>
            </a:r>
          </a:p>
        </p:txBody>
      </p:sp>
      <p:sp>
        <p:nvSpPr>
          <p:cNvPr id="10" name="Content Placeholder 2">
            <a:extLst>
              <a:ext uri="{FF2B5EF4-FFF2-40B4-BE49-F238E27FC236}">
                <a16:creationId xmlns:a16="http://schemas.microsoft.com/office/drawing/2014/main" id="{2DFDCC23-AA17-4E3C-9FD1-12095D5EC6B3}"/>
              </a:ext>
            </a:extLst>
          </p:cNvPr>
          <p:cNvSpPr>
            <a:spLocks noGrp="1"/>
          </p:cNvSpPr>
          <p:nvPr>
            <p:ph sz="half" idx="19"/>
          </p:nvPr>
        </p:nvSpPr>
        <p:spPr>
          <a:xfrm>
            <a:off x="7948276" y="3723588"/>
            <a:ext cx="3754774" cy="1941006"/>
          </a:xfrm>
        </p:spPr>
        <p:txBody>
          <a:bodyPr/>
          <a:lstStyle>
            <a:lvl1pPr marL="0" indent="0">
              <a:buNone/>
              <a:defRPr sz="1800"/>
            </a:lvl1pPr>
            <a:lvl2pPr marL="0" indent="0">
              <a:buNone/>
              <a:defRPr sz="1800"/>
            </a:lvl2pPr>
            <a:lvl3pPr marL="0" indent="0">
              <a:buNone/>
              <a:defRPr sz="1800"/>
            </a:lvl3pPr>
            <a:lvl4pPr marL="0" indent="0">
              <a:buNone/>
              <a:defRPr sz="1800"/>
            </a:lvl4pPr>
            <a:lvl5pPr marL="0" indent="0">
              <a:buNone/>
              <a:defRPr sz="18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dirty="0"/>
          </a:p>
        </p:txBody>
      </p:sp>
      <p:sp>
        <p:nvSpPr>
          <p:cNvPr id="11" name="Text Placeholder 12">
            <a:extLst>
              <a:ext uri="{FF2B5EF4-FFF2-40B4-BE49-F238E27FC236}">
                <a16:creationId xmlns:a16="http://schemas.microsoft.com/office/drawing/2014/main" id="{430674FF-AC72-4462-B09A-E849FE7E641D}"/>
              </a:ext>
            </a:extLst>
          </p:cNvPr>
          <p:cNvSpPr>
            <a:spLocks noGrp="1"/>
          </p:cNvSpPr>
          <p:nvPr>
            <p:ph type="body" sz="quarter" idx="20" hasCustomPrompt="1"/>
          </p:nvPr>
        </p:nvSpPr>
        <p:spPr>
          <a:xfrm>
            <a:off x="7906291" y="1782582"/>
            <a:ext cx="3800907" cy="1941006"/>
          </a:xfrm>
          <a:noFill/>
        </p:spPr>
        <p:txBody>
          <a:bodyPr anchor="t" anchorCtr="0">
            <a:noAutofit/>
          </a:bodyPr>
          <a:lstStyle>
            <a:lvl1pPr marL="0" indent="0" algn="l">
              <a:buNone/>
              <a:defRPr sz="14400" spc="-200" baseline="0">
                <a:solidFill>
                  <a:srgbClr val="1E1932"/>
                </a:solidFill>
              </a:defRPr>
            </a:lvl1pPr>
            <a:lvl2pPr marL="0" indent="0" algn="ctr">
              <a:buNone/>
              <a:defRPr/>
            </a:lvl2pPr>
            <a:lvl3pPr marL="0" indent="0" algn="ctr">
              <a:buNone/>
              <a:defRPr/>
            </a:lvl3pPr>
            <a:lvl4pPr marL="0" indent="0" algn="ctr">
              <a:buNone/>
              <a:defRPr/>
            </a:lvl4pPr>
            <a:lvl5pPr marL="0" indent="0" algn="ctr">
              <a:buNone/>
              <a:defRPr/>
            </a:lvl5pPr>
          </a:lstStyle>
          <a:p>
            <a:pPr lvl="0"/>
            <a:r>
              <a:rPr lang="en-US" dirty="0"/>
              <a:t>XX</a:t>
            </a:r>
          </a:p>
        </p:txBody>
      </p:sp>
      <p:sp>
        <p:nvSpPr>
          <p:cNvPr id="14" name="Text Placeholder 8">
            <a:extLst>
              <a:ext uri="{FF2B5EF4-FFF2-40B4-BE49-F238E27FC236}">
                <a16:creationId xmlns:a16="http://schemas.microsoft.com/office/drawing/2014/main" id="{83D9EC63-320A-4BC8-8E22-A6F8C425D9FC}"/>
              </a:ext>
            </a:extLst>
          </p:cNvPr>
          <p:cNvSpPr>
            <a:spLocks noGrp="1"/>
          </p:cNvSpPr>
          <p:nvPr>
            <p:ph type="body" sz="quarter" idx="21" hasCustomPrompt="1"/>
          </p:nvPr>
        </p:nvSpPr>
        <p:spPr>
          <a:xfrm>
            <a:off x="6369424" y="6022571"/>
            <a:ext cx="5333626" cy="422864"/>
          </a:xfrm>
        </p:spPr>
        <p:txBody>
          <a:bodyPr anchor="b" anchorCtr="0">
            <a:noAutofit/>
          </a:bodyPr>
          <a:lstStyle>
            <a:lvl1pPr marL="0" indent="0">
              <a:buNone/>
              <a:defRPr sz="1050">
                <a:solidFill>
                  <a:srgbClr val="1E1932"/>
                </a:solidFill>
              </a:defRPr>
            </a:lvl1pPr>
            <a:lvl2pPr marL="0" indent="0">
              <a:buNone/>
              <a:defRPr sz="1050"/>
            </a:lvl2pPr>
            <a:lvl3pPr marL="0" indent="0">
              <a:buNone/>
              <a:defRPr sz="1050"/>
            </a:lvl3pPr>
            <a:lvl4pPr marL="0" indent="0">
              <a:buNone/>
              <a:defRPr sz="1050"/>
            </a:lvl4pPr>
            <a:lvl5pPr marL="0" indent="0">
              <a:buNone/>
              <a:defRPr sz="1050"/>
            </a:lvl5pPr>
          </a:lstStyle>
          <a:p>
            <a:pPr lvl="0"/>
            <a:r>
              <a:rPr lang="en-US" dirty="0"/>
              <a:t>Click to add Source information</a:t>
            </a:r>
          </a:p>
        </p:txBody>
      </p:sp>
    </p:spTree>
    <p:extLst>
      <p:ext uri="{BB962C8B-B14F-4D97-AF65-F5344CB8AC3E}">
        <p14:creationId xmlns:p14="http://schemas.microsoft.com/office/powerpoint/2010/main" val="96794327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wo Stats and Captions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60ACF3C-BDA7-4C6D-980E-9FD601810E01}"/>
              </a:ext>
            </a:extLst>
          </p:cNvPr>
          <p:cNvSpPr/>
          <p:nvPr userDrawn="1"/>
        </p:nvSpPr>
        <p:spPr bwMode="ltGray">
          <a:xfrm>
            <a:off x="6096000" y="0"/>
            <a:ext cx="6096000" cy="6858000"/>
          </a:xfrm>
          <a:prstGeom prst="rect">
            <a:avLst/>
          </a:prstGeom>
          <a:solidFill>
            <a:srgbClr val="1E19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Date Placeholder 3">
            <a:extLst>
              <a:ext uri="{FF2B5EF4-FFF2-40B4-BE49-F238E27FC236}">
                <a16:creationId xmlns:a16="http://schemas.microsoft.com/office/drawing/2014/main" id="{B9B7764A-1EBE-464D-AE06-F15E116BDD67}"/>
              </a:ext>
            </a:extLst>
          </p:cNvPr>
          <p:cNvSpPr>
            <a:spLocks noGrp="1"/>
          </p:cNvSpPr>
          <p:nvPr>
            <p:ph type="dt" sz="half" idx="10"/>
          </p:nvPr>
        </p:nvSpPr>
        <p:spPr/>
        <p:txBody>
          <a:bodyPr/>
          <a:lstStyle>
            <a:lvl1pPr>
              <a:defRPr>
                <a:solidFill>
                  <a:srgbClr val="FFFFFF"/>
                </a:solidFill>
              </a:defRPr>
            </a:lvl1pPr>
          </a:lstStyle>
          <a:p>
            <a:fld id="{720186A6-5748-4652-83E7-87931CAEC02F}" type="datetime1">
              <a:rPr lang="en-GB" smtClean="0"/>
              <a:pPr/>
              <a:t>10/09/2025</a:t>
            </a:fld>
            <a:endParaRPr lang="en-GB" dirty="0"/>
          </a:p>
        </p:txBody>
      </p:sp>
      <p:sp>
        <p:nvSpPr>
          <p:cNvPr id="5" name="Footer Placeholder 4">
            <a:extLst>
              <a:ext uri="{FF2B5EF4-FFF2-40B4-BE49-F238E27FC236}">
                <a16:creationId xmlns:a16="http://schemas.microsoft.com/office/drawing/2014/main" id="{FACB4373-04AE-42F6-95E7-3F19BAB2842B}"/>
              </a:ext>
            </a:extLst>
          </p:cNvPr>
          <p:cNvSpPr>
            <a:spLocks noGrp="1"/>
          </p:cNvSpPr>
          <p:nvPr>
            <p:ph type="ftr" sz="quarter" idx="11"/>
          </p:nvPr>
        </p:nvSpPr>
        <p:spPr/>
        <p:txBody>
          <a:bodyPr/>
          <a:lstStyle/>
          <a:p>
            <a:r>
              <a:rPr lang="en-GB"/>
              <a:t>Presentation Title [&gt; Insert &gt; Header &amp; Footer]</a:t>
            </a:r>
          </a:p>
        </p:txBody>
      </p:sp>
      <p:sp>
        <p:nvSpPr>
          <p:cNvPr id="6" name="Slide Number Placeholder 5">
            <a:extLst>
              <a:ext uri="{FF2B5EF4-FFF2-40B4-BE49-F238E27FC236}">
                <a16:creationId xmlns:a16="http://schemas.microsoft.com/office/drawing/2014/main" id="{D61BBDCB-19D1-4C74-973D-C7C00F7DC1FA}"/>
              </a:ext>
            </a:extLst>
          </p:cNvPr>
          <p:cNvSpPr>
            <a:spLocks noGrp="1"/>
          </p:cNvSpPr>
          <p:nvPr>
            <p:ph type="sldNum" sz="quarter" idx="12"/>
          </p:nvPr>
        </p:nvSpPr>
        <p:spPr/>
        <p:txBody>
          <a:bodyPr/>
          <a:lstStyle>
            <a:lvl1pPr>
              <a:defRPr>
                <a:solidFill>
                  <a:srgbClr val="FFFFFF"/>
                </a:solidFill>
              </a:defRPr>
            </a:lvl1pPr>
          </a:lstStyle>
          <a:p>
            <a:fld id="{155B9355-708D-4343-BC9C-71954B402FF6}" type="slidenum">
              <a:rPr lang="en-GB" smtClean="0"/>
              <a:pPr/>
              <a:t>‹nr.›</a:t>
            </a:fld>
            <a:endParaRPr lang="en-GB" dirty="0"/>
          </a:p>
        </p:txBody>
      </p:sp>
      <p:sp>
        <p:nvSpPr>
          <p:cNvPr id="7" name="Content Placeholder 2">
            <a:extLst>
              <a:ext uri="{FF2B5EF4-FFF2-40B4-BE49-F238E27FC236}">
                <a16:creationId xmlns:a16="http://schemas.microsoft.com/office/drawing/2014/main" id="{E7F8CA34-135B-42C6-BB5C-67502C691CAC}"/>
              </a:ext>
            </a:extLst>
          </p:cNvPr>
          <p:cNvSpPr>
            <a:spLocks noGrp="1"/>
          </p:cNvSpPr>
          <p:nvPr>
            <p:ph sz="half" idx="13"/>
          </p:nvPr>
        </p:nvSpPr>
        <p:spPr>
          <a:xfrm>
            <a:off x="1891554" y="3723588"/>
            <a:ext cx="3754800" cy="1941006"/>
          </a:xfrm>
        </p:spPr>
        <p:txBody>
          <a:bodyPr/>
          <a:lstStyle>
            <a:lvl1pPr marL="0" indent="0">
              <a:buNone/>
              <a:defRPr sz="1800"/>
            </a:lvl1pPr>
            <a:lvl2pPr marL="0" indent="0">
              <a:buNone/>
              <a:defRPr sz="1800"/>
            </a:lvl2pPr>
            <a:lvl3pPr marL="0" indent="0">
              <a:buNone/>
              <a:defRPr sz="1800"/>
            </a:lvl3pPr>
            <a:lvl4pPr marL="0" indent="0">
              <a:buNone/>
              <a:defRPr sz="1800"/>
            </a:lvl4pPr>
            <a:lvl5pPr marL="0" indent="0">
              <a:buNone/>
              <a:defRPr sz="18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dirty="0"/>
          </a:p>
        </p:txBody>
      </p:sp>
      <p:sp>
        <p:nvSpPr>
          <p:cNvPr id="13" name="Text Placeholder 12">
            <a:extLst>
              <a:ext uri="{FF2B5EF4-FFF2-40B4-BE49-F238E27FC236}">
                <a16:creationId xmlns:a16="http://schemas.microsoft.com/office/drawing/2014/main" id="{09F61A3D-2676-4295-A5C4-0E2657EB795C}"/>
              </a:ext>
            </a:extLst>
          </p:cNvPr>
          <p:cNvSpPr>
            <a:spLocks noGrp="1"/>
          </p:cNvSpPr>
          <p:nvPr>
            <p:ph type="body" sz="quarter" idx="17" hasCustomPrompt="1"/>
          </p:nvPr>
        </p:nvSpPr>
        <p:spPr>
          <a:xfrm>
            <a:off x="1849569" y="1782582"/>
            <a:ext cx="3796785" cy="1941006"/>
          </a:xfrm>
          <a:noFill/>
        </p:spPr>
        <p:txBody>
          <a:bodyPr anchor="t" anchorCtr="0">
            <a:noAutofit/>
          </a:bodyPr>
          <a:lstStyle>
            <a:lvl1pPr marL="0" indent="0" algn="l">
              <a:buNone/>
              <a:defRPr sz="14400" spc="-200" baseline="0">
                <a:solidFill>
                  <a:srgbClr val="1E1932"/>
                </a:solidFill>
              </a:defRPr>
            </a:lvl1pPr>
            <a:lvl2pPr marL="0" indent="0" algn="ctr">
              <a:buNone/>
              <a:defRPr/>
            </a:lvl2pPr>
            <a:lvl3pPr marL="0" indent="0" algn="ctr">
              <a:buNone/>
              <a:defRPr/>
            </a:lvl3pPr>
            <a:lvl4pPr marL="0" indent="0" algn="ctr">
              <a:buNone/>
              <a:defRPr/>
            </a:lvl4pPr>
            <a:lvl5pPr marL="0" indent="0" algn="ctr">
              <a:buNone/>
              <a:defRPr/>
            </a:lvl5pPr>
          </a:lstStyle>
          <a:p>
            <a:pPr lvl="0"/>
            <a:r>
              <a:rPr lang="en-US" dirty="0"/>
              <a:t>XX</a:t>
            </a:r>
          </a:p>
        </p:txBody>
      </p:sp>
      <p:sp>
        <p:nvSpPr>
          <p:cNvPr id="9" name="Text Placeholder 8">
            <a:extLst>
              <a:ext uri="{FF2B5EF4-FFF2-40B4-BE49-F238E27FC236}">
                <a16:creationId xmlns:a16="http://schemas.microsoft.com/office/drawing/2014/main" id="{C6D76347-95AB-45B0-B4E4-A6DE031818B8}"/>
              </a:ext>
            </a:extLst>
          </p:cNvPr>
          <p:cNvSpPr>
            <a:spLocks noGrp="1"/>
          </p:cNvSpPr>
          <p:nvPr>
            <p:ph type="body" sz="quarter" idx="18" hasCustomPrompt="1"/>
          </p:nvPr>
        </p:nvSpPr>
        <p:spPr>
          <a:xfrm>
            <a:off x="488950" y="6022571"/>
            <a:ext cx="5333626" cy="422864"/>
          </a:xfrm>
        </p:spPr>
        <p:txBody>
          <a:bodyPr anchor="b" anchorCtr="0">
            <a:noAutofit/>
          </a:bodyPr>
          <a:lstStyle>
            <a:lvl1pPr marL="0" indent="0">
              <a:buNone/>
              <a:defRPr sz="1050"/>
            </a:lvl1pPr>
            <a:lvl2pPr marL="0" indent="0">
              <a:buNone/>
              <a:defRPr sz="1050"/>
            </a:lvl2pPr>
            <a:lvl3pPr marL="0" indent="0">
              <a:buNone/>
              <a:defRPr sz="1050"/>
            </a:lvl3pPr>
            <a:lvl4pPr marL="0" indent="0">
              <a:buNone/>
              <a:defRPr sz="1050"/>
            </a:lvl4pPr>
            <a:lvl5pPr marL="0" indent="0">
              <a:buNone/>
              <a:defRPr sz="1050"/>
            </a:lvl5pPr>
          </a:lstStyle>
          <a:p>
            <a:pPr lvl="0"/>
            <a:r>
              <a:rPr lang="en-US" dirty="0"/>
              <a:t>Click to add Source information</a:t>
            </a:r>
          </a:p>
        </p:txBody>
      </p:sp>
      <p:sp>
        <p:nvSpPr>
          <p:cNvPr id="10" name="Content Placeholder 2">
            <a:extLst>
              <a:ext uri="{FF2B5EF4-FFF2-40B4-BE49-F238E27FC236}">
                <a16:creationId xmlns:a16="http://schemas.microsoft.com/office/drawing/2014/main" id="{2DFDCC23-AA17-4E3C-9FD1-12095D5EC6B3}"/>
              </a:ext>
            </a:extLst>
          </p:cNvPr>
          <p:cNvSpPr>
            <a:spLocks noGrp="1"/>
          </p:cNvSpPr>
          <p:nvPr>
            <p:ph sz="half" idx="19"/>
          </p:nvPr>
        </p:nvSpPr>
        <p:spPr>
          <a:xfrm>
            <a:off x="7948276" y="3723588"/>
            <a:ext cx="3754774" cy="1941006"/>
          </a:xfrm>
        </p:spPr>
        <p:txBody>
          <a:bodyPr/>
          <a:lstStyle>
            <a:lvl1pPr marL="0" indent="0">
              <a:buNone/>
              <a:defRPr sz="1800">
                <a:solidFill>
                  <a:srgbClr val="FFFFFF"/>
                </a:solidFill>
              </a:defRPr>
            </a:lvl1pPr>
            <a:lvl2pPr marL="0" indent="0">
              <a:buNone/>
              <a:defRPr sz="1800">
                <a:solidFill>
                  <a:srgbClr val="FFFFFF"/>
                </a:solidFill>
              </a:defRPr>
            </a:lvl2pPr>
            <a:lvl3pPr marL="0" indent="0">
              <a:buNone/>
              <a:defRPr sz="1800">
                <a:solidFill>
                  <a:srgbClr val="FFFFFF"/>
                </a:solidFill>
              </a:defRPr>
            </a:lvl3pPr>
            <a:lvl4pPr marL="0" indent="0">
              <a:buNone/>
              <a:defRPr sz="1800">
                <a:solidFill>
                  <a:srgbClr val="FFFFFF"/>
                </a:solidFill>
              </a:defRPr>
            </a:lvl4pPr>
            <a:lvl5pPr marL="0" indent="0">
              <a:buNone/>
              <a:defRPr sz="1800">
                <a:solidFill>
                  <a:srgbClr val="FFFFFF"/>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dirty="0"/>
          </a:p>
        </p:txBody>
      </p:sp>
      <p:sp>
        <p:nvSpPr>
          <p:cNvPr id="11" name="Text Placeholder 12">
            <a:extLst>
              <a:ext uri="{FF2B5EF4-FFF2-40B4-BE49-F238E27FC236}">
                <a16:creationId xmlns:a16="http://schemas.microsoft.com/office/drawing/2014/main" id="{430674FF-AC72-4462-B09A-E849FE7E641D}"/>
              </a:ext>
            </a:extLst>
          </p:cNvPr>
          <p:cNvSpPr>
            <a:spLocks noGrp="1"/>
          </p:cNvSpPr>
          <p:nvPr>
            <p:ph type="body" sz="quarter" idx="20" hasCustomPrompt="1"/>
          </p:nvPr>
        </p:nvSpPr>
        <p:spPr>
          <a:xfrm>
            <a:off x="7906291" y="1782582"/>
            <a:ext cx="3800907" cy="1941006"/>
          </a:xfrm>
          <a:noFill/>
        </p:spPr>
        <p:txBody>
          <a:bodyPr anchor="t" anchorCtr="0">
            <a:noAutofit/>
          </a:bodyPr>
          <a:lstStyle>
            <a:lvl1pPr marL="0" indent="0" algn="l">
              <a:buNone/>
              <a:defRPr sz="14400" spc="-200" baseline="0">
                <a:solidFill>
                  <a:srgbClr val="FFFFFF"/>
                </a:solidFill>
              </a:defRPr>
            </a:lvl1pPr>
            <a:lvl2pPr marL="0" indent="0" algn="ctr">
              <a:buNone/>
              <a:defRPr/>
            </a:lvl2pPr>
            <a:lvl3pPr marL="0" indent="0" algn="ctr">
              <a:buNone/>
              <a:defRPr/>
            </a:lvl3pPr>
            <a:lvl4pPr marL="0" indent="0" algn="ctr">
              <a:buNone/>
              <a:defRPr/>
            </a:lvl4pPr>
            <a:lvl5pPr marL="0" indent="0" algn="ctr">
              <a:buNone/>
              <a:defRPr/>
            </a:lvl5pPr>
          </a:lstStyle>
          <a:p>
            <a:pPr lvl="0"/>
            <a:r>
              <a:rPr lang="en-US" dirty="0"/>
              <a:t>XX</a:t>
            </a:r>
          </a:p>
        </p:txBody>
      </p:sp>
      <p:sp>
        <p:nvSpPr>
          <p:cNvPr id="12" name="Text Placeholder 8">
            <a:extLst>
              <a:ext uri="{FF2B5EF4-FFF2-40B4-BE49-F238E27FC236}">
                <a16:creationId xmlns:a16="http://schemas.microsoft.com/office/drawing/2014/main" id="{47AAF797-2C81-4E96-9186-1FA781B2EFDA}"/>
              </a:ext>
            </a:extLst>
          </p:cNvPr>
          <p:cNvSpPr>
            <a:spLocks noGrp="1"/>
          </p:cNvSpPr>
          <p:nvPr>
            <p:ph type="body" sz="quarter" idx="21" hasCustomPrompt="1"/>
          </p:nvPr>
        </p:nvSpPr>
        <p:spPr>
          <a:xfrm>
            <a:off x="6369424" y="6022571"/>
            <a:ext cx="5333626" cy="422864"/>
          </a:xfrm>
        </p:spPr>
        <p:txBody>
          <a:bodyPr anchor="b" anchorCtr="0">
            <a:noAutofit/>
          </a:bodyPr>
          <a:lstStyle>
            <a:lvl1pPr marL="0" indent="0">
              <a:buNone/>
              <a:defRPr sz="1050">
                <a:solidFill>
                  <a:srgbClr val="FFFFFF"/>
                </a:solidFill>
              </a:defRPr>
            </a:lvl1pPr>
            <a:lvl2pPr marL="0" indent="0">
              <a:buNone/>
              <a:defRPr sz="1050"/>
            </a:lvl2pPr>
            <a:lvl3pPr marL="0" indent="0">
              <a:buNone/>
              <a:defRPr sz="1050"/>
            </a:lvl3pPr>
            <a:lvl4pPr marL="0" indent="0">
              <a:buNone/>
              <a:defRPr sz="1050"/>
            </a:lvl4pPr>
            <a:lvl5pPr marL="0" indent="0">
              <a:buNone/>
              <a:defRPr sz="1050"/>
            </a:lvl5pPr>
          </a:lstStyle>
          <a:p>
            <a:pPr lvl="0"/>
            <a:r>
              <a:rPr lang="en-US" dirty="0"/>
              <a:t>Click to add Source information</a:t>
            </a:r>
          </a:p>
        </p:txBody>
      </p:sp>
    </p:spTree>
    <p:extLst>
      <p:ext uri="{BB962C8B-B14F-4D97-AF65-F5344CB8AC3E}">
        <p14:creationId xmlns:p14="http://schemas.microsoft.com/office/powerpoint/2010/main" val="45911328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Quote Slide (1)">
    <p:bg>
      <p:bgPr>
        <a:solidFill>
          <a:srgbClr val="FAB42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E0407-6EE9-4EEF-8A23-756E3BF9DA0E}"/>
              </a:ext>
            </a:extLst>
          </p:cNvPr>
          <p:cNvSpPr>
            <a:spLocks noGrp="1"/>
          </p:cNvSpPr>
          <p:nvPr>
            <p:ph type="title" hasCustomPrompt="1"/>
          </p:nvPr>
        </p:nvSpPr>
        <p:spPr>
          <a:xfrm>
            <a:off x="1201918" y="1767525"/>
            <a:ext cx="9000000" cy="2154534"/>
          </a:xfrm>
        </p:spPr>
        <p:txBody>
          <a:bodyPr anchor="t" anchorCtr="0">
            <a:normAutofit/>
          </a:bodyPr>
          <a:lstStyle>
            <a:lvl1pPr marL="268288" indent="-268288">
              <a:lnSpc>
                <a:spcPct val="95000"/>
              </a:lnSpc>
              <a:defRPr sz="4400">
                <a:solidFill>
                  <a:srgbClr val="1E1932"/>
                </a:solidFill>
              </a:defRPr>
            </a:lvl1pPr>
          </a:lstStyle>
          <a:p>
            <a:r>
              <a:rPr lang="en-US" dirty="0"/>
              <a:t>Click to edit quotation slide</a:t>
            </a:r>
            <a:endParaRPr lang="en-GB" dirty="0"/>
          </a:p>
        </p:txBody>
      </p:sp>
      <p:sp>
        <p:nvSpPr>
          <p:cNvPr id="3" name="Text Placeholder 2">
            <a:extLst>
              <a:ext uri="{FF2B5EF4-FFF2-40B4-BE49-F238E27FC236}">
                <a16:creationId xmlns:a16="http://schemas.microsoft.com/office/drawing/2014/main" id="{7B3E27FA-70ED-4972-A499-F6ECA226F1DB}"/>
              </a:ext>
            </a:extLst>
          </p:cNvPr>
          <p:cNvSpPr>
            <a:spLocks noGrp="1"/>
          </p:cNvSpPr>
          <p:nvPr>
            <p:ph type="body" idx="1"/>
          </p:nvPr>
        </p:nvSpPr>
        <p:spPr>
          <a:xfrm>
            <a:off x="1484722" y="4648200"/>
            <a:ext cx="8717196" cy="1774824"/>
          </a:xfrm>
        </p:spPr>
        <p:txBody>
          <a:bodyPr anchor="t" anchorCtr="0"/>
          <a:lstStyle>
            <a:lvl1pPr marL="0" indent="0">
              <a:buNone/>
              <a:defRPr sz="2400">
                <a:solidFill>
                  <a:srgbClr val="1E193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a:extLst>
              <a:ext uri="{FF2B5EF4-FFF2-40B4-BE49-F238E27FC236}">
                <a16:creationId xmlns:a16="http://schemas.microsoft.com/office/drawing/2014/main" id="{6E256521-F43D-4B24-93D2-59A479D2CF23}"/>
              </a:ext>
            </a:extLst>
          </p:cNvPr>
          <p:cNvSpPr>
            <a:spLocks noGrp="1"/>
          </p:cNvSpPr>
          <p:nvPr>
            <p:ph type="dt" sz="half" idx="10"/>
          </p:nvPr>
        </p:nvSpPr>
        <p:spPr/>
        <p:txBody>
          <a:bodyPr/>
          <a:lstStyle/>
          <a:p>
            <a:fld id="{E5C82A99-13D2-41E9-9240-5126E9BAAB6B}" type="datetime1">
              <a:rPr lang="en-GB" smtClean="0"/>
              <a:t>10/09/2025</a:t>
            </a:fld>
            <a:endParaRPr lang="en-GB"/>
          </a:p>
        </p:txBody>
      </p:sp>
      <p:sp>
        <p:nvSpPr>
          <p:cNvPr id="5" name="Footer Placeholder 4">
            <a:extLst>
              <a:ext uri="{FF2B5EF4-FFF2-40B4-BE49-F238E27FC236}">
                <a16:creationId xmlns:a16="http://schemas.microsoft.com/office/drawing/2014/main" id="{C51B6A11-0B49-44B6-B7E8-C5D5BC1B0D93}"/>
              </a:ext>
            </a:extLst>
          </p:cNvPr>
          <p:cNvSpPr>
            <a:spLocks noGrp="1"/>
          </p:cNvSpPr>
          <p:nvPr>
            <p:ph type="ftr" sz="quarter" idx="11"/>
          </p:nvPr>
        </p:nvSpPr>
        <p:spPr/>
        <p:txBody>
          <a:bodyPr/>
          <a:lstStyle/>
          <a:p>
            <a:r>
              <a:rPr lang="en-GB"/>
              <a:t>Presentation Title [&gt; Insert &gt; Header &amp; Footer]</a:t>
            </a:r>
          </a:p>
        </p:txBody>
      </p:sp>
      <p:sp>
        <p:nvSpPr>
          <p:cNvPr id="6" name="Slide Number Placeholder 5">
            <a:extLst>
              <a:ext uri="{FF2B5EF4-FFF2-40B4-BE49-F238E27FC236}">
                <a16:creationId xmlns:a16="http://schemas.microsoft.com/office/drawing/2014/main" id="{10322689-DC01-455C-936E-4E800363C55C}"/>
              </a:ext>
            </a:extLst>
          </p:cNvPr>
          <p:cNvSpPr>
            <a:spLocks noGrp="1"/>
          </p:cNvSpPr>
          <p:nvPr>
            <p:ph type="sldNum" sz="quarter" idx="12"/>
          </p:nvPr>
        </p:nvSpPr>
        <p:spPr/>
        <p:txBody>
          <a:bodyPr/>
          <a:lstStyle/>
          <a:p>
            <a:fld id="{155B9355-708D-4343-BC9C-71954B402FF6}" type="slidenum">
              <a:rPr lang="en-GB" smtClean="0"/>
              <a:t>‹nr.›</a:t>
            </a:fld>
            <a:endParaRPr lang="en-GB"/>
          </a:p>
        </p:txBody>
      </p:sp>
    </p:spTree>
    <p:extLst>
      <p:ext uri="{BB962C8B-B14F-4D97-AF65-F5344CB8AC3E}">
        <p14:creationId xmlns:p14="http://schemas.microsoft.com/office/powerpoint/2010/main" val="1466764854"/>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Agenda (3a)">
    <p:bg>
      <p:bgPr>
        <a:solidFill>
          <a:srgbClr val="1E193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C983E-8905-4086-9C04-3A7A6DD72C92}"/>
              </a:ext>
            </a:extLst>
          </p:cNvPr>
          <p:cNvSpPr>
            <a:spLocks noGrp="1"/>
          </p:cNvSpPr>
          <p:nvPr>
            <p:ph type="title" hasCustomPrompt="1"/>
          </p:nvPr>
        </p:nvSpPr>
        <p:spPr>
          <a:xfrm>
            <a:off x="486000" y="1729818"/>
            <a:ext cx="2634272" cy="4693207"/>
          </a:xfrm>
        </p:spPr>
        <p:txBody>
          <a:bodyPr>
            <a:normAutofit/>
          </a:bodyPr>
          <a:lstStyle>
            <a:lvl1pPr>
              <a:lnSpc>
                <a:spcPct val="95000"/>
              </a:lnSpc>
              <a:defRPr sz="4800" spc="-200" baseline="0">
                <a:solidFill>
                  <a:srgbClr val="FFFFFF"/>
                </a:solidFill>
              </a:defRPr>
            </a:lvl1pPr>
          </a:lstStyle>
          <a:p>
            <a:r>
              <a:rPr lang="en-US"/>
              <a:t>Agenda</a:t>
            </a:r>
            <a:endParaRPr lang="en-GB"/>
          </a:p>
        </p:txBody>
      </p:sp>
      <p:sp>
        <p:nvSpPr>
          <p:cNvPr id="3" name="Content Placeholder 2">
            <a:extLst>
              <a:ext uri="{FF2B5EF4-FFF2-40B4-BE49-F238E27FC236}">
                <a16:creationId xmlns:a16="http://schemas.microsoft.com/office/drawing/2014/main" id="{D94292BC-BF04-4ABA-9A29-166310776404}"/>
              </a:ext>
            </a:extLst>
          </p:cNvPr>
          <p:cNvSpPr>
            <a:spLocks noGrp="1"/>
          </p:cNvSpPr>
          <p:nvPr>
            <p:ph idx="1"/>
          </p:nvPr>
        </p:nvSpPr>
        <p:spPr>
          <a:xfrm>
            <a:off x="3346515" y="1918355"/>
            <a:ext cx="8359485" cy="4504669"/>
          </a:xfrm>
        </p:spPr>
        <p:txBody>
          <a:bodyPr/>
          <a:lstStyle>
            <a:lvl1pPr marL="358775" indent="-358775">
              <a:lnSpc>
                <a:spcPct val="100000"/>
              </a:lnSpc>
              <a:spcBef>
                <a:spcPts val="500"/>
              </a:spcBef>
              <a:buClr>
                <a:srgbClr val="FFFFFF"/>
              </a:buClr>
              <a:buFont typeface="+mj-lt"/>
              <a:buAutoNum type="arabicPeriod"/>
              <a:defRPr sz="2200">
                <a:solidFill>
                  <a:srgbClr val="FFFFFF"/>
                </a:solidFill>
              </a:defRPr>
            </a:lvl1pPr>
            <a:lvl2pPr marL="538163" indent="-179388">
              <a:lnSpc>
                <a:spcPct val="100000"/>
              </a:lnSpc>
              <a:buClr>
                <a:srgbClr val="FFFFFF"/>
              </a:buClr>
              <a:defRPr sz="1800">
                <a:solidFill>
                  <a:srgbClr val="FFFFFF"/>
                </a:solidFill>
              </a:defRPr>
            </a:lvl2pPr>
            <a:lvl3pPr marL="538163" indent="-179388">
              <a:lnSpc>
                <a:spcPct val="100000"/>
              </a:lnSpc>
              <a:buClr>
                <a:srgbClr val="FFFFFF"/>
              </a:buClr>
              <a:defRPr sz="1800">
                <a:solidFill>
                  <a:srgbClr val="FFFFFF"/>
                </a:solidFill>
              </a:defRPr>
            </a:lvl3pPr>
            <a:lvl4pPr marL="538163" indent="-179388">
              <a:lnSpc>
                <a:spcPct val="100000"/>
              </a:lnSpc>
              <a:buClr>
                <a:srgbClr val="FFFFFF"/>
              </a:buClr>
              <a:defRPr sz="1800">
                <a:solidFill>
                  <a:srgbClr val="FFFFFF"/>
                </a:solidFill>
              </a:defRPr>
            </a:lvl4pPr>
            <a:lvl5pPr marL="538163" indent="-179388">
              <a:lnSpc>
                <a:spcPct val="100000"/>
              </a:lnSpc>
              <a:buClr>
                <a:srgbClr val="FFFFFF"/>
              </a:buClr>
              <a:defRPr sz="1800">
                <a:solidFill>
                  <a:srgbClr val="FFFFFF"/>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Date Placeholder 3">
            <a:extLst>
              <a:ext uri="{FF2B5EF4-FFF2-40B4-BE49-F238E27FC236}">
                <a16:creationId xmlns:a16="http://schemas.microsoft.com/office/drawing/2014/main" id="{B9B7764A-1EBE-464D-AE06-F15E116BDD67}"/>
              </a:ext>
            </a:extLst>
          </p:cNvPr>
          <p:cNvSpPr>
            <a:spLocks noGrp="1"/>
          </p:cNvSpPr>
          <p:nvPr>
            <p:ph type="dt" sz="half" idx="10"/>
          </p:nvPr>
        </p:nvSpPr>
        <p:spPr/>
        <p:txBody>
          <a:bodyPr/>
          <a:lstStyle>
            <a:lvl1pPr>
              <a:defRPr>
                <a:solidFill>
                  <a:srgbClr val="FFFFFF"/>
                </a:solidFill>
              </a:defRPr>
            </a:lvl1pPr>
          </a:lstStyle>
          <a:p>
            <a:fld id="{F6660DB3-182D-4E06-A54F-E2A5818376D9}" type="datetime1">
              <a:rPr lang="en-GB" smtClean="0"/>
              <a:t>10/09/2025</a:t>
            </a:fld>
            <a:endParaRPr lang="en-GB"/>
          </a:p>
        </p:txBody>
      </p:sp>
      <p:sp>
        <p:nvSpPr>
          <p:cNvPr id="5" name="Footer Placeholder 4">
            <a:extLst>
              <a:ext uri="{FF2B5EF4-FFF2-40B4-BE49-F238E27FC236}">
                <a16:creationId xmlns:a16="http://schemas.microsoft.com/office/drawing/2014/main" id="{FACB4373-04AE-42F6-95E7-3F19BAB2842B}"/>
              </a:ext>
            </a:extLst>
          </p:cNvPr>
          <p:cNvSpPr>
            <a:spLocks noGrp="1"/>
          </p:cNvSpPr>
          <p:nvPr>
            <p:ph type="ftr" sz="quarter" idx="11"/>
          </p:nvPr>
        </p:nvSpPr>
        <p:spPr/>
        <p:txBody>
          <a:bodyPr/>
          <a:lstStyle>
            <a:lvl1pPr>
              <a:defRPr>
                <a:solidFill>
                  <a:srgbClr val="FFFFFF"/>
                </a:solidFill>
              </a:defRPr>
            </a:lvl1pPr>
          </a:lstStyle>
          <a:p>
            <a:r>
              <a:rPr lang="en-GB"/>
              <a:t>Presentation Title [&gt; Insert &gt; Header &amp; Footer]</a:t>
            </a:r>
          </a:p>
        </p:txBody>
      </p:sp>
      <p:sp>
        <p:nvSpPr>
          <p:cNvPr id="6" name="Slide Number Placeholder 5">
            <a:extLst>
              <a:ext uri="{FF2B5EF4-FFF2-40B4-BE49-F238E27FC236}">
                <a16:creationId xmlns:a16="http://schemas.microsoft.com/office/drawing/2014/main" id="{D61BBDCB-19D1-4C74-973D-C7C00F7DC1FA}"/>
              </a:ext>
            </a:extLst>
          </p:cNvPr>
          <p:cNvSpPr>
            <a:spLocks noGrp="1"/>
          </p:cNvSpPr>
          <p:nvPr>
            <p:ph type="sldNum" sz="quarter" idx="12"/>
          </p:nvPr>
        </p:nvSpPr>
        <p:spPr/>
        <p:txBody>
          <a:bodyPr/>
          <a:lstStyle>
            <a:lvl1pPr>
              <a:defRPr>
                <a:solidFill>
                  <a:srgbClr val="FFFFFF"/>
                </a:solidFill>
              </a:defRPr>
            </a:lvl1pPr>
          </a:lstStyle>
          <a:p>
            <a:fld id="{155B9355-708D-4343-BC9C-71954B402FF6}" type="slidenum">
              <a:rPr lang="en-GB" smtClean="0"/>
              <a:pPr/>
              <a:t>‹nr.›</a:t>
            </a:fld>
            <a:endParaRPr lang="en-GB"/>
          </a:p>
        </p:txBody>
      </p:sp>
    </p:spTree>
    <p:extLst>
      <p:ext uri="{BB962C8B-B14F-4D97-AF65-F5344CB8AC3E}">
        <p14:creationId xmlns:p14="http://schemas.microsoft.com/office/powerpoint/2010/main" val="20830972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Quote Slide (2)">
    <p:bg>
      <p:bgPr>
        <a:solidFill>
          <a:srgbClr val="FF5A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E0407-6EE9-4EEF-8A23-756E3BF9DA0E}"/>
              </a:ext>
            </a:extLst>
          </p:cNvPr>
          <p:cNvSpPr>
            <a:spLocks noGrp="1"/>
          </p:cNvSpPr>
          <p:nvPr>
            <p:ph type="title" hasCustomPrompt="1"/>
          </p:nvPr>
        </p:nvSpPr>
        <p:spPr>
          <a:xfrm>
            <a:off x="1201918" y="1767525"/>
            <a:ext cx="9000000" cy="2154534"/>
          </a:xfrm>
        </p:spPr>
        <p:txBody>
          <a:bodyPr anchor="t" anchorCtr="0">
            <a:normAutofit/>
          </a:bodyPr>
          <a:lstStyle>
            <a:lvl1pPr marL="268288" indent="-268288">
              <a:lnSpc>
                <a:spcPct val="95000"/>
              </a:lnSpc>
              <a:defRPr sz="4400">
                <a:solidFill>
                  <a:srgbClr val="1E1932"/>
                </a:solidFill>
              </a:defRPr>
            </a:lvl1pPr>
          </a:lstStyle>
          <a:p>
            <a:r>
              <a:rPr lang="en-US" dirty="0"/>
              <a:t>Click to edit quotation slide</a:t>
            </a:r>
            <a:endParaRPr lang="en-GB" dirty="0"/>
          </a:p>
        </p:txBody>
      </p:sp>
      <p:sp>
        <p:nvSpPr>
          <p:cNvPr id="3" name="Text Placeholder 2">
            <a:extLst>
              <a:ext uri="{FF2B5EF4-FFF2-40B4-BE49-F238E27FC236}">
                <a16:creationId xmlns:a16="http://schemas.microsoft.com/office/drawing/2014/main" id="{7B3E27FA-70ED-4972-A499-F6ECA226F1DB}"/>
              </a:ext>
            </a:extLst>
          </p:cNvPr>
          <p:cNvSpPr>
            <a:spLocks noGrp="1"/>
          </p:cNvSpPr>
          <p:nvPr>
            <p:ph type="body" idx="1"/>
          </p:nvPr>
        </p:nvSpPr>
        <p:spPr>
          <a:xfrm>
            <a:off x="1484722" y="4648200"/>
            <a:ext cx="8717196" cy="1774824"/>
          </a:xfrm>
        </p:spPr>
        <p:txBody>
          <a:bodyPr anchor="t" anchorCtr="0"/>
          <a:lstStyle>
            <a:lvl1pPr marL="0" indent="0">
              <a:buNone/>
              <a:defRPr sz="2400">
                <a:solidFill>
                  <a:srgbClr val="1E193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a:extLst>
              <a:ext uri="{FF2B5EF4-FFF2-40B4-BE49-F238E27FC236}">
                <a16:creationId xmlns:a16="http://schemas.microsoft.com/office/drawing/2014/main" id="{6E256521-F43D-4B24-93D2-59A479D2CF23}"/>
              </a:ext>
            </a:extLst>
          </p:cNvPr>
          <p:cNvSpPr>
            <a:spLocks noGrp="1"/>
          </p:cNvSpPr>
          <p:nvPr>
            <p:ph type="dt" sz="half" idx="10"/>
          </p:nvPr>
        </p:nvSpPr>
        <p:spPr/>
        <p:txBody>
          <a:bodyPr/>
          <a:lstStyle/>
          <a:p>
            <a:fld id="{E5C82A99-13D2-41E9-9240-5126E9BAAB6B}" type="datetime1">
              <a:rPr lang="en-GB" smtClean="0"/>
              <a:t>10/09/2025</a:t>
            </a:fld>
            <a:endParaRPr lang="en-GB"/>
          </a:p>
        </p:txBody>
      </p:sp>
      <p:sp>
        <p:nvSpPr>
          <p:cNvPr id="5" name="Footer Placeholder 4">
            <a:extLst>
              <a:ext uri="{FF2B5EF4-FFF2-40B4-BE49-F238E27FC236}">
                <a16:creationId xmlns:a16="http://schemas.microsoft.com/office/drawing/2014/main" id="{C51B6A11-0B49-44B6-B7E8-C5D5BC1B0D93}"/>
              </a:ext>
            </a:extLst>
          </p:cNvPr>
          <p:cNvSpPr>
            <a:spLocks noGrp="1"/>
          </p:cNvSpPr>
          <p:nvPr>
            <p:ph type="ftr" sz="quarter" idx="11"/>
          </p:nvPr>
        </p:nvSpPr>
        <p:spPr/>
        <p:txBody>
          <a:bodyPr/>
          <a:lstStyle/>
          <a:p>
            <a:r>
              <a:rPr lang="en-GB"/>
              <a:t>Presentation Title [&gt; Insert &gt; Header &amp; Footer]</a:t>
            </a:r>
          </a:p>
        </p:txBody>
      </p:sp>
      <p:sp>
        <p:nvSpPr>
          <p:cNvPr id="6" name="Slide Number Placeholder 5">
            <a:extLst>
              <a:ext uri="{FF2B5EF4-FFF2-40B4-BE49-F238E27FC236}">
                <a16:creationId xmlns:a16="http://schemas.microsoft.com/office/drawing/2014/main" id="{10322689-DC01-455C-936E-4E800363C55C}"/>
              </a:ext>
            </a:extLst>
          </p:cNvPr>
          <p:cNvSpPr>
            <a:spLocks noGrp="1"/>
          </p:cNvSpPr>
          <p:nvPr>
            <p:ph type="sldNum" sz="quarter" idx="12"/>
          </p:nvPr>
        </p:nvSpPr>
        <p:spPr/>
        <p:txBody>
          <a:bodyPr/>
          <a:lstStyle/>
          <a:p>
            <a:fld id="{155B9355-708D-4343-BC9C-71954B402FF6}" type="slidenum">
              <a:rPr lang="en-GB" smtClean="0"/>
              <a:t>‹nr.›</a:t>
            </a:fld>
            <a:endParaRPr lang="en-GB"/>
          </a:p>
        </p:txBody>
      </p:sp>
    </p:spTree>
    <p:extLst>
      <p:ext uri="{BB962C8B-B14F-4D97-AF65-F5344CB8AC3E}">
        <p14:creationId xmlns:p14="http://schemas.microsoft.com/office/powerpoint/2010/main" val="1077252445"/>
      </p:ext>
    </p:extLst>
  </p:cSld>
  <p:clrMapOvr>
    <a:masterClrMapping/>
  </p:clrMapOvr>
  <p:hf sldNum="0"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Quote Slide (3)">
    <p:bg>
      <p:bgPr>
        <a:solidFill>
          <a:srgbClr val="1E193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E0407-6EE9-4EEF-8A23-756E3BF9DA0E}"/>
              </a:ext>
            </a:extLst>
          </p:cNvPr>
          <p:cNvSpPr>
            <a:spLocks noGrp="1"/>
          </p:cNvSpPr>
          <p:nvPr>
            <p:ph type="title" hasCustomPrompt="1"/>
          </p:nvPr>
        </p:nvSpPr>
        <p:spPr>
          <a:xfrm>
            <a:off x="1201918" y="1767525"/>
            <a:ext cx="9000000" cy="2154534"/>
          </a:xfrm>
        </p:spPr>
        <p:txBody>
          <a:bodyPr anchor="t" anchorCtr="0">
            <a:normAutofit/>
          </a:bodyPr>
          <a:lstStyle>
            <a:lvl1pPr marL="268288" indent="-268288">
              <a:lnSpc>
                <a:spcPct val="95000"/>
              </a:lnSpc>
              <a:defRPr sz="4400">
                <a:solidFill>
                  <a:srgbClr val="FFFFFF"/>
                </a:solidFill>
              </a:defRPr>
            </a:lvl1pPr>
          </a:lstStyle>
          <a:p>
            <a:r>
              <a:rPr lang="en-US" dirty="0"/>
              <a:t>Click to edit quotation slide</a:t>
            </a:r>
            <a:endParaRPr lang="en-GB" dirty="0"/>
          </a:p>
        </p:txBody>
      </p:sp>
      <p:sp>
        <p:nvSpPr>
          <p:cNvPr id="3" name="Text Placeholder 2">
            <a:extLst>
              <a:ext uri="{FF2B5EF4-FFF2-40B4-BE49-F238E27FC236}">
                <a16:creationId xmlns:a16="http://schemas.microsoft.com/office/drawing/2014/main" id="{7B3E27FA-70ED-4972-A499-F6ECA226F1DB}"/>
              </a:ext>
            </a:extLst>
          </p:cNvPr>
          <p:cNvSpPr>
            <a:spLocks noGrp="1"/>
          </p:cNvSpPr>
          <p:nvPr>
            <p:ph type="body" idx="1"/>
          </p:nvPr>
        </p:nvSpPr>
        <p:spPr>
          <a:xfrm>
            <a:off x="1484722" y="4648200"/>
            <a:ext cx="8717196" cy="1774824"/>
          </a:xfrm>
        </p:spPr>
        <p:txBody>
          <a:bodyPr anchor="t" anchorCtr="0"/>
          <a:lstStyle>
            <a:lvl1pPr marL="0" indent="0">
              <a:buNone/>
              <a:defRPr sz="2400">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a:extLst>
              <a:ext uri="{FF2B5EF4-FFF2-40B4-BE49-F238E27FC236}">
                <a16:creationId xmlns:a16="http://schemas.microsoft.com/office/drawing/2014/main" id="{6E256521-F43D-4B24-93D2-59A479D2CF23}"/>
              </a:ext>
            </a:extLst>
          </p:cNvPr>
          <p:cNvSpPr>
            <a:spLocks noGrp="1"/>
          </p:cNvSpPr>
          <p:nvPr>
            <p:ph type="dt" sz="half" idx="10"/>
          </p:nvPr>
        </p:nvSpPr>
        <p:spPr/>
        <p:txBody>
          <a:bodyPr/>
          <a:lstStyle>
            <a:lvl1pPr>
              <a:defRPr>
                <a:solidFill>
                  <a:srgbClr val="FFFFFF"/>
                </a:solidFill>
              </a:defRPr>
            </a:lvl1pPr>
          </a:lstStyle>
          <a:p>
            <a:fld id="{E5C82A99-13D2-41E9-9240-5126E9BAAB6B}" type="datetime1">
              <a:rPr lang="en-GB" smtClean="0"/>
              <a:pPr/>
              <a:t>10/09/2025</a:t>
            </a:fld>
            <a:endParaRPr lang="en-GB"/>
          </a:p>
        </p:txBody>
      </p:sp>
      <p:sp>
        <p:nvSpPr>
          <p:cNvPr id="5" name="Footer Placeholder 4">
            <a:extLst>
              <a:ext uri="{FF2B5EF4-FFF2-40B4-BE49-F238E27FC236}">
                <a16:creationId xmlns:a16="http://schemas.microsoft.com/office/drawing/2014/main" id="{C51B6A11-0B49-44B6-B7E8-C5D5BC1B0D93}"/>
              </a:ext>
            </a:extLst>
          </p:cNvPr>
          <p:cNvSpPr>
            <a:spLocks noGrp="1"/>
          </p:cNvSpPr>
          <p:nvPr>
            <p:ph type="ftr" sz="quarter" idx="11"/>
          </p:nvPr>
        </p:nvSpPr>
        <p:spPr/>
        <p:txBody>
          <a:bodyPr/>
          <a:lstStyle>
            <a:lvl1pPr>
              <a:defRPr>
                <a:solidFill>
                  <a:srgbClr val="FFFFFF"/>
                </a:solidFill>
              </a:defRPr>
            </a:lvl1pPr>
          </a:lstStyle>
          <a:p>
            <a:r>
              <a:rPr lang="en-GB"/>
              <a:t>Presentation Title [&gt; Insert &gt; Header &amp; Footer]</a:t>
            </a:r>
            <a:endParaRPr lang="en-GB" dirty="0"/>
          </a:p>
        </p:txBody>
      </p:sp>
      <p:sp>
        <p:nvSpPr>
          <p:cNvPr id="6" name="Slide Number Placeholder 5">
            <a:extLst>
              <a:ext uri="{FF2B5EF4-FFF2-40B4-BE49-F238E27FC236}">
                <a16:creationId xmlns:a16="http://schemas.microsoft.com/office/drawing/2014/main" id="{10322689-DC01-455C-936E-4E800363C55C}"/>
              </a:ext>
            </a:extLst>
          </p:cNvPr>
          <p:cNvSpPr>
            <a:spLocks noGrp="1"/>
          </p:cNvSpPr>
          <p:nvPr>
            <p:ph type="sldNum" sz="quarter" idx="12"/>
          </p:nvPr>
        </p:nvSpPr>
        <p:spPr/>
        <p:txBody>
          <a:bodyPr/>
          <a:lstStyle>
            <a:lvl1pPr>
              <a:defRPr>
                <a:solidFill>
                  <a:srgbClr val="FFFFFF"/>
                </a:solidFill>
              </a:defRPr>
            </a:lvl1pPr>
          </a:lstStyle>
          <a:p>
            <a:fld id="{155B9355-708D-4343-BC9C-71954B402FF6}" type="slidenum">
              <a:rPr lang="en-GB" smtClean="0"/>
              <a:pPr/>
              <a:t>‹nr.›</a:t>
            </a:fld>
            <a:endParaRPr lang="en-GB"/>
          </a:p>
        </p:txBody>
      </p:sp>
    </p:spTree>
    <p:extLst>
      <p:ext uri="{BB962C8B-B14F-4D97-AF65-F5344CB8AC3E}">
        <p14:creationId xmlns:p14="http://schemas.microsoft.com/office/powerpoint/2010/main" val="2884330986"/>
      </p:ext>
    </p:extLst>
  </p:cSld>
  <p:clrMapOvr>
    <a:masterClrMapping/>
  </p:clrMapOvr>
  <p:hf sldNum="0"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xt and Image Shap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9B7764A-1EBE-464D-AE06-F15E116BDD67}"/>
              </a:ext>
            </a:extLst>
          </p:cNvPr>
          <p:cNvSpPr>
            <a:spLocks noGrp="1"/>
          </p:cNvSpPr>
          <p:nvPr>
            <p:ph type="dt" sz="half" idx="10"/>
          </p:nvPr>
        </p:nvSpPr>
        <p:spPr/>
        <p:txBody>
          <a:bodyPr/>
          <a:lstStyle/>
          <a:p>
            <a:fld id="{720186A6-5748-4652-83E7-87931CAEC02F}" type="datetime1">
              <a:rPr lang="en-GB" smtClean="0"/>
              <a:t>10/09/2025</a:t>
            </a:fld>
            <a:endParaRPr lang="en-GB"/>
          </a:p>
        </p:txBody>
      </p:sp>
      <p:sp>
        <p:nvSpPr>
          <p:cNvPr id="5" name="Footer Placeholder 4">
            <a:extLst>
              <a:ext uri="{FF2B5EF4-FFF2-40B4-BE49-F238E27FC236}">
                <a16:creationId xmlns:a16="http://schemas.microsoft.com/office/drawing/2014/main" id="{FACB4373-04AE-42F6-95E7-3F19BAB2842B}"/>
              </a:ext>
            </a:extLst>
          </p:cNvPr>
          <p:cNvSpPr>
            <a:spLocks noGrp="1"/>
          </p:cNvSpPr>
          <p:nvPr>
            <p:ph type="ftr" sz="quarter" idx="11"/>
          </p:nvPr>
        </p:nvSpPr>
        <p:spPr/>
        <p:txBody>
          <a:bodyPr/>
          <a:lstStyle/>
          <a:p>
            <a:r>
              <a:rPr lang="en-GB"/>
              <a:t>Presentation Title [&gt; Insert &gt; Header &amp; Footer]</a:t>
            </a:r>
          </a:p>
        </p:txBody>
      </p:sp>
      <p:sp>
        <p:nvSpPr>
          <p:cNvPr id="6" name="Slide Number Placeholder 5">
            <a:extLst>
              <a:ext uri="{FF2B5EF4-FFF2-40B4-BE49-F238E27FC236}">
                <a16:creationId xmlns:a16="http://schemas.microsoft.com/office/drawing/2014/main" id="{D61BBDCB-19D1-4C74-973D-C7C00F7DC1FA}"/>
              </a:ext>
            </a:extLst>
          </p:cNvPr>
          <p:cNvSpPr>
            <a:spLocks noGrp="1"/>
          </p:cNvSpPr>
          <p:nvPr>
            <p:ph type="sldNum" sz="quarter" idx="12"/>
          </p:nvPr>
        </p:nvSpPr>
        <p:spPr/>
        <p:txBody>
          <a:bodyPr/>
          <a:lstStyle/>
          <a:p>
            <a:fld id="{155B9355-708D-4343-BC9C-71954B402FF6}" type="slidenum">
              <a:rPr lang="en-GB" smtClean="0"/>
              <a:t>‹nr.›</a:t>
            </a:fld>
            <a:endParaRPr lang="en-GB" dirty="0"/>
          </a:p>
        </p:txBody>
      </p:sp>
      <p:sp>
        <p:nvSpPr>
          <p:cNvPr id="7" name="Content Placeholder 2">
            <a:extLst>
              <a:ext uri="{FF2B5EF4-FFF2-40B4-BE49-F238E27FC236}">
                <a16:creationId xmlns:a16="http://schemas.microsoft.com/office/drawing/2014/main" id="{E7F8CA34-135B-42C6-BB5C-67502C691CAC}"/>
              </a:ext>
            </a:extLst>
          </p:cNvPr>
          <p:cNvSpPr>
            <a:spLocks noGrp="1"/>
          </p:cNvSpPr>
          <p:nvPr>
            <p:ph sz="half" idx="13"/>
          </p:nvPr>
        </p:nvSpPr>
        <p:spPr>
          <a:xfrm>
            <a:off x="486000" y="2966400"/>
            <a:ext cx="5166000" cy="34668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dirty="0"/>
          </a:p>
        </p:txBody>
      </p:sp>
      <p:sp>
        <p:nvSpPr>
          <p:cNvPr id="12" name="Text Placeholder 10">
            <a:extLst>
              <a:ext uri="{FF2B5EF4-FFF2-40B4-BE49-F238E27FC236}">
                <a16:creationId xmlns:a16="http://schemas.microsoft.com/office/drawing/2014/main" id="{E2086938-D795-42D9-8879-C81EC458BBD9}"/>
              </a:ext>
            </a:extLst>
          </p:cNvPr>
          <p:cNvSpPr>
            <a:spLocks noGrp="1"/>
          </p:cNvSpPr>
          <p:nvPr>
            <p:ph type="body" sz="quarter" idx="16" hasCustomPrompt="1"/>
          </p:nvPr>
        </p:nvSpPr>
        <p:spPr>
          <a:xfrm>
            <a:off x="484802" y="1349375"/>
            <a:ext cx="5165725" cy="1314450"/>
          </a:xfrm>
        </p:spPr>
        <p:txBody>
          <a:bodyPr>
            <a:normAutofit/>
          </a:bodyPr>
          <a:lstStyle>
            <a:lvl1pPr marL="0" indent="0">
              <a:lnSpc>
                <a:spcPct val="100000"/>
              </a:lnSpc>
              <a:buNone/>
              <a:defRPr sz="3000" spc="-100" baseline="0"/>
            </a:lvl1pPr>
            <a:lvl2pPr marL="144000" indent="0">
              <a:buNone/>
              <a:defRPr/>
            </a:lvl2pPr>
            <a:lvl3pPr marL="288000" indent="0">
              <a:buNone/>
              <a:defRPr/>
            </a:lvl3pPr>
            <a:lvl4pPr marL="432000" indent="0">
              <a:buNone/>
              <a:defRPr/>
            </a:lvl4pPr>
            <a:lvl5pPr marL="576000" indent="0">
              <a:buNone/>
              <a:defRPr/>
            </a:lvl5pPr>
          </a:lstStyle>
          <a:p>
            <a:pPr lvl="0"/>
            <a:r>
              <a:rPr lang="en-US" dirty="0"/>
              <a:t>Click to edit text styles</a:t>
            </a:r>
          </a:p>
        </p:txBody>
      </p:sp>
      <p:sp>
        <p:nvSpPr>
          <p:cNvPr id="20" name="Picture Placeholder 19">
            <a:extLst>
              <a:ext uri="{FF2B5EF4-FFF2-40B4-BE49-F238E27FC236}">
                <a16:creationId xmlns:a16="http://schemas.microsoft.com/office/drawing/2014/main" id="{65A9A3EB-9470-4CBB-98C8-A0FD76A692D6}"/>
              </a:ext>
            </a:extLst>
          </p:cNvPr>
          <p:cNvSpPr>
            <a:spLocks noGrp="1"/>
          </p:cNvSpPr>
          <p:nvPr>
            <p:ph type="pic" sz="quarter" idx="17"/>
          </p:nvPr>
        </p:nvSpPr>
        <p:spPr>
          <a:xfrm>
            <a:off x="6096000" y="1725274"/>
            <a:ext cx="6093600" cy="5132723"/>
          </a:xfrm>
          <a:custGeom>
            <a:avLst/>
            <a:gdLst>
              <a:gd name="connsiteX0" fmla="*/ 2565032 w 6093600"/>
              <a:gd name="connsiteY0" fmla="*/ 0 h 4939996"/>
              <a:gd name="connsiteX1" fmla="*/ 6093600 w 6093600"/>
              <a:gd name="connsiteY1" fmla="*/ 0 h 4939996"/>
              <a:gd name="connsiteX2" fmla="*/ 6093600 w 6093600"/>
              <a:gd name="connsiteY2" fmla="*/ 4939996 h 4939996"/>
              <a:gd name="connsiteX3" fmla="*/ 0 w 6093600"/>
              <a:gd name="connsiteY3" fmla="*/ 4939996 h 4939996"/>
              <a:gd name="connsiteX4" fmla="*/ 0 w 6093600"/>
              <a:gd name="connsiteY4" fmla="*/ 2542468 h 4939996"/>
              <a:gd name="connsiteX5" fmla="*/ 12050 w 6093600"/>
              <a:gd name="connsiteY5" fmla="*/ 2303850 h 4939996"/>
              <a:gd name="connsiteX6" fmla="*/ 2565032 w 6093600"/>
              <a:gd name="connsiteY6" fmla="*/ 0 h 4939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3600" h="4939996">
                <a:moveTo>
                  <a:pt x="2565032" y="0"/>
                </a:moveTo>
                <a:lnTo>
                  <a:pt x="6093600" y="0"/>
                </a:lnTo>
                <a:lnTo>
                  <a:pt x="6093600" y="4939996"/>
                </a:lnTo>
                <a:lnTo>
                  <a:pt x="0" y="4939996"/>
                </a:lnTo>
                <a:lnTo>
                  <a:pt x="0" y="2542468"/>
                </a:lnTo>
                <a:lnTo>
                  <a:pt x="12050" y="2303850"/>
                </a:lnTo>
                <a:cubicBezTo>
                  <a:pt x="143466" y="1009813"/>
                  <a:pt x="1236323" y="0"/>
                  <a:pt x="2565032" y="0"/>
                </a:cubicBezTo>
                <a:close/>
              </a:path>
            </a:pathLst>
          </a:custGeom>
        </p:spPr>
        <p:txBody>
          <a:bodyPr wrap="square">
            <a:noAutofit/>
          </a:bodyPr>
          <a:lstStyle/>
          <a:p>
            <a:r>
              <a:rPr lang="es-ES"/>
              <a:t>Haga clic en el icono para agregar una imagen</a:t>
            </a:r>
            <a:endParaRPr lang="en-GB" dirty="0"/>
          </a:p>
        </p:txBody>
      </p:sp>
    </p:spTree>
    <p:extLst>
      <p:ext uri="{BB962C8B-B14F-4D97-AF65-F5344CB8AC3E}">
        <p14:creationId xmlns:p14="http://schemas.microsoft.com/office/powerpoint/2010/main" val="4099036548"/>
      </p:ext>
    </p:extLst>
  </p:cSld>
  <p:clrMapOvr>
    <a:masterClrMapping/>
  </p:clrMapOvr>
  <p:hf hdr="0" dt="0"/>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4736DC60-4BF4-4C91-9EE9-EC26CE934556}"/>
              </a:ext>
            </a:extLst>
          </p:cNvPr>
          <p:cNvSpPr>
            <a:spLocks noGrp="1"/>
          </p:cNvSpPr>
          <p:nvPr>
            <p:ph type="pic" sz="quarter" idx="17"/>
          </p:nvPr>
        </p:nvSpPr>
        <p:spPr>
          <a:xfrm>
            <a:off x="6096000" y="0"/>
            <a:ext cx="6093600" cy="6858000"/>
          </a:xfrm>
          <a:custGeom>
            <a:avLst/>
            <a:gdLst>
              <a:gd name="connsiteX0" fmla="*/ 0 w 6093600"/>
              <a:gd name="connsiteY0" fmla="*/ 0 h 4941209"/>
              <a:gd name="connsiteX1" fmla="*/ 6093600 w 6093600"/>
              <a:gd name="connsiteY1" fmla="*/ 0 h 4941209"/>
              <a:gd name="connsiteX2" fmla="*/ 6093600 w 6093600"/>
              <a:gd name="connsiteY2" fmla="*/ 4941209 h 4941209"/>
              <a:gd name="connsiteX3" fmla="*/ 0 w 6093600"/>
              <a:gd name="connsiteY3" fmla="*/ 4941209 h 4941209"/>
            </a:gdLst>
            <a:ahLst/>
            <a:cxnLst>
              <a:cxn ang="0">
                <a:pos x="connsiteX0" y="connsiteY0"/>
              </a:cxn>
              <a:cxn ang="0">
                <a:pos x="connsiteX1" y="connsiteY1"/>
              </a:cxn>
              <a:cxn ang="0">
                <a:pos x="connsiteX2" y="connsiteY2"/>
              </a:cxn>
              <a:cxn ang="0">
                <a:pos x="connsiteX3" y="connsiteY3"/>
              </a:cxn>
            </a:cxnLst>
            <a:rect l="l" t="t" r="r" b="b"/>
            <a:pathLst>
              <a:path w="6093600" h="4941209">
                <a:moveTo>
                  <a:pt x="0" y="0"/>
                </a:moveTo>
                <a:lnTo>
                  <a:pt x="6093600" y="0"/>
                </a:lnTo>
                <a:lnTo>
                  <a:pt x="6093600" y="4941209"/>
                </a:lnTo>
                <a:lnTo>
                  <a:pt x="0" y="4941209"/>
                </a:lnTo>
                <a:close/>
              </a:path>
            </a:pathLst>
          </a:custGeom>
        </p:spPr>
        <p:txBody>
          <a:bodyPr wrap="square">
            <a:noAutofit/>
          </a:bodyPr>
          <a:lstStyle/>
          <a:p>
            <a:r>
              <a:rPr lang="es-ES"/>
              <a:t>Haga clic en el icono para agregar una imagen</a:t>
            </a:r>
            <a:endParaRPr lang="en-GB" dirty="0"/>
          </a:p>
        </p:txBody>
      </p:sp>
      <p:sp>
        <p:nvSpPr>
          <p:cNvPr id="4" name="Date Placeholder 3">
            <a:extLst>
              <a:ext uri="{FF2B5EF4-FFF2-40B4-BE49-F238E27FC236}">
                <a16:creationId xmlns:a16="http://schemas.microsoft.com/office/drawing/2014/main" id="{B9B7764A-1EBE-464D-AE06-F15E116BDD67}"/>
              </a:ext>
            </a:extLst>
          </p:cNvPr>
          <p:cNvSpPr>
            <a:spLocks noGrp="1"/>
          </p:cNvSpPr>
          <p:nvPr>
            <p:ph type="dt" sz="half" idx="10"/>
          </p:nvPr>
        </p:nvSpPr>
        <p:spPr/>
        <p:txBody>
          <a:bodyPr/>
          <a:lstStyle/>
          <a:p>
            <a:fld id="{720186A6-5748-4652-83E7-87931CAEC02F}" type="datetime1">
              <a:rPr lang="en-GB" smtClean="0"/>
              <a:t>10/09/2025</a:t>
            </a:fld>
            <a:endParaRPr lang="en-GB"/>
          </a:p>
        </p:txBody>
      </p:sp>
      <p:sp>
        <p:nvSpPr>
          <p:cNvPr id="5" name="Footer Placeholder 4">
            <a:extLst>
              <a:ext uri="{FF2B5EF4-FFF2-40B4-BE49-F238E27FC236}">
                <a16:creationId xmlns:a16="http://schemas.microsoft.com/office/drawing/2014/main" id="{FACB4373-04AE-42F6-95E7-3F19BAB2842B}"/>
              </a:ext>
            </a:extLst>
          </p:cNvPr>
          <p:cNvSpPr>
            <a:spLocks noGrp="1"/>
          </p:cNvSpPr>
          <p:nvPr>
            <p:ph type="ftr" sz="quarter" idx="11"/>
          </p:nvPr>
        </p:nvSpPr>
        <p:spPr/>
        <p:txBody>
          <a:bodyPr/>
          <a:lstStyle/>
          <a:p>
            <a:r>
              <a:rPr lang="en-GB"/>
              <a:t>Presentation Title [&gt; Insert &gt; Header &amp; Footer]</a:t>
            </a:r>
          </a:p>
        </p:txBody>
      </p:sp>
      <p:sp>
        <p:nvSpPr>
          <p:cNvPr id="6" name="Slide Number Placeholder 5">
            <a:extLst>
              <a:ext uri="{FF2B5EF4-FFF2-40B4-BE49-F238E27FC236}">
                <a16:creationId xmlns:a16="http://schemas.microsoft.com/office/drawing/2014/main" id="{D61BBDCB-19D1-4C74-973D-C7C00F7DC1FA}"/>
              </a:ext>
            </a:extLst>
          </p:cNvPr>
          <p:cNvSpPr>
            <a:spLocks noGrp="1"/>
          </p:cNvSpPr>
          <p:nvPr>
            <p:ph type="sldNum" sz="quarter" idx="12"/>
          </p:nvPr>
        </p:nvSpPr>
        <p:spPr/>
        <p:txBody>
          <a:bodyPr/>
          <a:lstStyle/>
          <a:p>
            <a:fld id="{155B9355-708D-4343-BC9C-71954B402FF6}" type="slidenum">
              <a:rPr lang="en-GB" smtClean="0"/>
              <a:t>‹nr.›</a:t>
            </a:fld>
            <a:endParaRPr lang="en-GB" dirty="0"/>
          </a:p>
        </p:txBody>
      </p:sp>
      <p:sp>
        <p:nvSpPr>
          <p:cNvPr id="7" name="Content Placeholder 2">
            <a:extLst>
              <a:ext uri="{FF2B5EF4-FFF2-40B4-BE49-F238E27FC236}">
                <a16:creationId xmlns:a16="http://schemas.microsoft.com/office/drawing/2014/main" id="{E7F8CA34-135B-42C6-BB5C-67502C691CAC}"/>
              </a:ext>
            </a:extLst>
          </p:cNvPr>
          <p:cNvSpPr>
            <a:spLocks noGrp="1"/>
          </p:cNvSpPr>
          <p:nvPr>
            <p:ph sz="half" idx="13"/>
          </p:nvPr>
        </p:nvSpPr>
        <p:spPr>
          <a:xfrm>
            <a:off x="486000" y="2966400"/>
            <a:ext cx="5166000" cy="34668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dirty="0"/>
          </a:p>
        </p:txBody>
      </p:sp>
      <p:sp>
        <p:nvSpPr>
          <p:cNvPr id="12" name="Text Placeholder 10">
            <a:extLst>
              <a:ext uri="{FF2B5EF4-FFF2-40B4-BE49-F238E27FC236}">
                <a16:creationId xmlns:a16="http://schemas.microsoft.com/office/drawing/2014/main" id="{E2086938-D795-42D9-8879-C81EC458BBD9}"/>
              </a:ext>
            </a:extLst>
          </p:cNvPr>
          <p:cNvSpPr>
            <a:spLocks noGrp="1"/>
          </p:cNvSpPr>
          <p:nvPr>
            <p:ph type="body" sz="quarter" idx="16" hasCustomPrompt="1"/>
          </p:nvPr>
        </p:nvSpPr>
        <p:spPr>
          <a:xfrm>
            <a:off x="484802" y="1349375"/>
            <a:ext cx="5165725" cy="1314450"/>
          </a:xfrm>
        </p:spPr>
        <p:txBody>
          <a:bodyPr>
            <a:normAutofit/>
          </a:bodyPr>
          <a:lstStyle>
            <a:lvl1pPr marL="0" indent="0">
              <a:lnSpc>
                <a:spcPct val="100000"/>
              </a:lnSpc>
              <a:buNone/>
              <a:defRPr sz="3000" spc="-100" baseline="0"/>
            </a:lvl1pPr>
            <a:lvl2pPr marL="144000" indent="0">
              <a:buNone/>
              <a:defRPr/>
            </a:lvl2pPr>
            <a:lvl3pPr marL="288000" indent="0">
              <a:buNone/>
              <a:defRPr/>
            </a:lvl3pPr>
            <a:lvl4pPr marL="432000" indent="0">
              <a:buNone/>
              <a:defRPr/>
            </a:lvl4pPr>
            <a:lvl5pPr marL="576000" indent="0">
              <a:buNone/>
              <a:defRPr/>
            </a:lvl5pPr>
          </a:lstStyle>
          <a:p>
            <a:pPr lvl="0"/>
            <a:r>
              <a:rPr lang="en-US" dirty="0"/>
              <a:t>Click to edit text styles</a:t>
            </a:r>
          </a:p>
        </p:txBody>
      </p:sp>
    </p:spTree>
    <p:extLst>
      <p:ext uri="{BB962C8B-B14F-4D97-AF65-F5344CB8AC3E}">
        <p14:creationId xmlns:p14="http://schemas.microsoft.com/office/powerpoint/2010/main" val="4193553433"/>
      </p:ext>
    </p:extLst>
  </p:cSld>
  <p:clrMapOvr>
    <a:masterClrMapping/>
  </p:clrMapOvr>
  <p:hf sldNum="0" hdr="0" dt="0"/>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Full Pictur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8C49FFB-3094-4E43-9BEF-06E1D4B2B92C}"/>
              </a:ext>
            </a:extLst>
          </p:cNvPr>
          <p:cNvSpPr>
            <a:spLocks noGrp="1"/>
          </p:cNvSpPr>
          <p:nvPr>
            <p:ph type="pic" sz="quarter" idx="10"/>
          </p:nvPr>
        </p:nvSpPr>
        <p:spPr>
          <a:xfrm>
            <a:off x="0" y="0"/>
            <a:ext cx="12192000" cy="6858000"/>
          </a:xfrm>
        </p:spPr>
        <p:txBody>
          <a:bodyPr/>
          <a:lstStyle/>
          <a:p>
            <a:r>
              <a:rPr lang="es-ES"/>
              <a:t>Haga clic en el icono para agregar una imagen</a:t>
            </a:r>
            <a:endParaRPr lang="en-GB"/>
          </a:p>
        </p:txBody>
      </p:sp>
    </p:spTree>
    <p:extLst>
      <p:ext uri="{BB962C8B-B14F-4D97-AF65-F5344CB8AC3E}">
        <p14:creationId xmlns:p14="http://schemas.microsoft.com/office/powerpoint/2010/main" val="1571471187"/>
      </p:ext>
    </p:extLst>
  </p:cSld>
  <p:clrMapOvr>
    <a:masterClrMapping/>
  </p:clrMapOvr>
  <p:hf sldNum="0" hdr="0" ftr="0" dt="0"/>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wo Picture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8C49FFB-3094-4E43-9BEF-06E1D4B2B92C}"/>
              </a:ext>
            </a:extLst>
          </p:cNvPr>
          <p:cNvSpPr>
            <a:spLocks noGrp="1"/>
          </p:cNvSpPr>
          <p:nvPr>
            <p:ph type="pic" sz="quarter" idx="10"/>
          </p:nvPr>
        </p:nvSpPr>
        <p:spPr>
          <a:xfrm>
            <a:off x="0" y="0"/>
            <a:ext cx="6030000" cy="6858000"/>
          </a:xfrm>
        </p:spPr>
        <p:txBody>
          <a:bodyPr/>
          <a:lstStyle/>
          <a:p>
            <a:r>
              <a:rPr lang="es-ES"/>
              <a:t>Haga clic en el icono para agregar una imagen</a:t>
            </a:r>
            <a:endParaRPr lang="en-GB"/>
          </a:p>
        </p:txBody>
      </p:sp>
      <p:sp>
        <p:nvSpPr>
          <p:cNvPr id="5" name="Picture Placeholder 5">
            <a:extLst>
              <a:ext uri="{FF2B5EF4-FFF2-40B4-BE49-F238E27FC236}">
                <a16:creationId xmlns:a16="http://schemas.microsoft.com/office/drawing/2014/main" id="{F22DEF5A-E9FB-43CF-9928-AFAA2E58B06D}"/>
              </a:ext>
            </a:extLst>
          </p:cNvPr>
          <p:cNvSpPr>
            <a:spLocks noGrp="1"/>
          </p:cNvSpPr>
          <p:nvPr>
            <p:ph type="pic" sz="quarter" idx="11"/>
          </p:nvPr>
        </p:nvSpPr>
        <p:spPr>
          <a:xfrm>
            <a:off x="6162000" y="0"/>
            <a:ext cx="6030000" cy="6858000"/>
          </a:xfrm>
        </p:spPr>
        <p:txBody>
          <a:bodyPr/>
          <a:lstStyle/>
          <a:p>
            <a:r>
              <a:rPr lang="es-ES"/>
              <a:t>Haga clic en el icono para agregar una imagen</a:t>
            </a:r>
            <a:endParaRPr lang="en-GB"/>
          </a:p>
        </p:txBody>
      </p:sp>
    </p:spTree>
    <p:extLst>
      <p:ext uri="{BB962C8B-B14F-4D97-AF65-F5344CB8AC3E}">
        <p14:creationId xmlns:p14="http://schemas.microsoft.com/office/powerpoint/2010/main" val="3132610440"/>
      </p:ext>
    </p:extLst>
  </p:cSld>
  <p:clrMapOvr>
    <a:masterClrMapping/>
  </p:clrMapOvr>
  <p:hf sldNum="0" hdr="0" ftr="0" dt="0"/>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Four Picture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8C49FFB-3094-4E43-9BEF-06E1D4B2B92C}"/>
              </a:ext>
            </a:extLst>
          </p:cNvPr>
          <p:cNvSpPr>
            <a:spLocks noGrp="1"/>
          </p:cNvSpPr>
          <p:nvPr>
            <p:ph type="pic" sz="quarter" idx="10"/>
          </p:nvPr>
        </p:nvSpPr>
        <p:spPr>
          <a:xfrm>
            <a:off x="0" y="0"/>
            <a:ext cx="6030000" cy="3357282"/>
          </a:xfrm>
        </p:spPr>
        <p:txBody>
          <a:bodyPr/>
          <a:lstStyle/>
          <a:p>
            <a:r>
              <a:rPr lang="es-ES"/>
              <a:t>Haga clic en el icono para agregar una imagen</a:t>
            </a:r>
            <a:endParaRPr lang="en-GB"/>
          </a:p>
        </p:txBody>
      </p:sp>
      <p:sp>
        <p:nvSpPr>
          <p:cNvPr id="7" name="Picture Placeholder 5">
            <a:extLst>
              <a:ext uri="{FF2B5EF4-FFF2-40B4-BE49-F238E27FC236}">
                <a16:creationId xmlns:a16="http://schemas.microsoft.com/office/drawing/2014/main" id="{D21EC2C0-B9F4-4E05-A4AA-62D1E10268B3}"/>
              </a:ext>
            </a:extLst>
          </p:cNvPr>
          <p:cNvSpPr>
            <a:spLocks noGrp="1"/>
          </p:cNvSpPr>
          <p:nvPr>
            <p:ph type="pic" sz="quarter" idx="11"/>
          </p:nvPr>
        </p:nvSpPr>
        <p:spPr>
          <a:xfrm>
            <a:off x="0" y="3500719"/>
            <a:ext cx="6030000" cy="3357282"/>
          </a:xfrm>
        </p:spPr>
        <p:txBody>
          <a:bodyPr/>
          <a:lstStyle/>
          <a:p>
            <a:r>
              <a:rPr lang="es-ES"/>
              <a:t>Haga clic en el icono para agregar una imagen</a:t>
            </a:r>
            <a:endParaRPr lang="en-GB"/>
          </a:p>
        </p:txBody>
      </p:sp>
      <p:sp>
        <p:nvSpPr>
          <p:cNvPr id="8" name="Picture Placeholder 5">
            <a:extLst>
              <a:ext uri="{FF2B5EF4-FFF2-40B4-BE49-F238E27FC236}">
                <a16:creationId xmlns:a16="http://schemas.microsoft.com/office/drawing/2014/main" id="{A81FFBC0-DB13-4069-95FF-EFB7EE92789F}"/>
              </a:ext>
            </a:extLst>
          </p:cNvPr>
          <p:cNvSpPr>
            <a:spLocks noGrp="1"/>
          </p:cNvSpPr>
          <p:nvPr>
            <p:ph type="pic" sz="quarter" idx="12"/>
          </p:nvPr>
        </p:nvSpPr>
        <p:spPr>
          <a:xfrm>
            <a:off x="6162000" y="0"/>
            <a:ext cx="6030000" cy="3357282"/>
          </a:xfrm>
        </p:spPr>
        <p:txBody>
          <a:bodyPr/>
          <a:lstStyle/>
          <a:p>
            <a:r>
              <a:rPr lang="es-ES"/>
              <a:t>Haga clic en el icono para agregar una imagen</a:t>
            </a:r>
            <a:endParaRPr lang="en-GB"/>
          </a:p>
        </p:txBody>
      </p:sp>
      <p:sp>
        <p:nvSpPr>
          <p:cNvPr id="9" name="Picture Placeholder 5">
            <a:extLst>
              <a:ext uri="{FF2B5EF4-FFF2-40B4-BE49-F238E27FC236}">
                <a16:creationId xmlns:a16="http://schemas.microsoft.com/office/drawing/2014/main" id="{F8210535-0A37-4C54-A045-2CD31931BAB3}"/>
              </a:ext>
            </a:extLst>
          </p:cNvPr>
          <p:cNvSpPr>
            <a:spLocks noGrp="1"/>
          </p:cNvSpPr>
          <p:nvPr>
            <p:ph type="pic" sz="quarter" idx="13"/>
          </p:nvPr>
        </p:nvSpPr>
        <p:spPr>
          <a:xfrm>
            <a:off x="6162000" y="3500719"/>
            <a:ext cx="6030000" cy="3357282"/>
          </a:xfrm>
        </p:spPr>
        <p:txBody>
          <a:bodyPr/>
          <a:lstStyle/>
          <a:p>
            <a:r>
              <a:rPr lang="es-ES"/>
              <a:t>Haga clic en el icono para agregar una imagen</a:t>
            </a:r>
            <a:endParaRPr lang="en-GB"/>
          </a:p>
        </p:txBody>
      </p:sp>
    </p:spTree>
    <p:extLst>
      <p:ext uri="{BB962C8B-B14F-4D97-AF65-F5344CB8AC3E}">
        <p14:creationId xmlns:p14="http://schemas.microsoft.com/office/powerpoint/2010/main" val="2274963703"/>
      </p:ext>
    </p:extLst>
  </p:cSld>
  <p:clrMapOvr>
    <a:masterClrMapping/>
  </p:clrMapOvr>
  <p:hf sldNum="0" hdr="0" ftr="0" dt="0"/>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ext and Graph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D875B3E-798C-4122-A179-412A4C161B58}"/>
              </a:ext>
            </a:extLst>
          </p:cNvPr>
          <p:cNvSpPr/>
          <p:nvPr userDrawn="1"/>
        </p:nvSpPr>
        <p:spPr>
          <a:xfrm>
            <a:off x="6096000" y="0"/>
            <a:ext cx="6096000" cy="6858000"/>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Date Placeholder 3">
            <a:extLst>
              <a:ext uri="{FF2B5EF4-FFF2-40B4-BE49-F238E27FC236}">
                <a16:creationId xmlns:a16="http://schemas.microsoft.com/office/drawing/2014/main" id="{B9B7764A-1EBE-464D-AE06-F15E116BDD67}"/>
              </a:ext>
            </a:extLst>
          </p:cNvPr>
          <p:cNvSpPr>
            <a:spLocks noGrp="1"/>
          </p:cNvSpPr>
          <p:nvPr>
            <p:ph type="dt" sz="half" idx="10"/>
          </p:nvPr>
        </p:nvSpPr>
        <p:spPr/>
        <p:txBody>
          <a:bodyPr/>
          <a:lstStyle/>
          <a:p>
            <a:fld id="{720186A6-5748-4652-83E7-87931CAEC02F}" type="datetime1">
              <a:rPr lang="en-GB" smtClean="0"/>
              <a:t>10/09/2025</a:t>
            </a:fld>
            <a:endParaRPr lang="en-GB"/>
          </a:p>
        </p:txBody>
      </p:sp>
      <p:sp>
        <p:nvSpPr>
          <p:cNvPr id="5" name="Footer Placeholder 4">
            <a:extLst>
              <a:ext uri="{FF2B5EF4-FFF2-40B4-BE49-F238E27FC236}">
                <a16:creationId xmlns:a16="http://schemas.microsoft.com/office/drawing/2014/main" id="{FACB4373-04AE-42F6-95E7-3F19BAB2842B}"/>
              </a:ext>
            </a:extLst>
          </p:cNvPr>
          <p:cNvSpPr>
            <a:spLocks noGrp="1"/>
          </p:cNvSpPr>
          <p:nvPr>
            <p:ph type="ftr" sz="quarter" idx="11"/>
          </p:nvPr>
        </p:nvSpPr>
        <p:spPr/>
        <p:txBody>
          <a:bodyPr/>
          <a:lstStyle/>
          <a:p>
            <a:r>
              <a:rPr lang="en-GB"/>
              <a:t>Presentation Title [&gt; Insert &gt; Header &amp; Footer]</a:t>
            </a:r>
          </a:p>
        </p:txBody>
      </p:sp>
      <p:sp>
        <p:nvSpPr>
          <p:cNvPr id="6" name="Slide Number Placeholder 5">
            <a:extLst>
              <a:ext uri="{FF2B5EF4-FFF2-40B4-BE49-F238E27FC236}">
                <a16:creationId xmlns:a16="http://schemas.microsoft.com/office/drawing/2014/main" id="{D61BBDCB-19D1-4C74-973D-C7C00F7DC1FA}"/>
              </a:ext>
            </a:extLst>
          </p:cNvPr>
          <p:cNvSpPr>
            <a:spLocks noGrp="1"/>
          </p:cNvSpPr>
          <p:nvPr>
            <p:ph type="sldNum" sz="quarter" idx="12"/>
          </p:nvPr>
        </p:nvSpPr>
        <p:spPr/>
        <p:txBody>
          <a:bodyPr/>
          <a:lstStyle/>
          <a:p>
            <a:fld id="{155B9355-708D-4343-BC9C-71954B402FF6}" type="slidenum">
              <a:rPr lang="en-GB" smtClean="0"/>
              <a:t>‹nr.›</a:t>
            </a:fld>
            <a:endParaRPr lang="en-GB" dirty="0"/>
          </a:p>
        </p:txBody>
      </p:sp>
      <p:sp>
        <p:nvSpPr>
          <p:cNvPr id="7" name="Content Placeholder 2">
            <a:extLst>
              <a:ext uri="{FF2B5EF4-FFF2-40B4-BE49-F238E27FC236}">
                <a16:creationId xmlns:a16="http://schemas.microsoft.com/office/drawing/2014/main" id="{E7F8CA34-135B-42C6-BB5C-67502C691CAC}"/>
              </a:ext>
            </a:extLst>
          </p:cNvPr>
          <p:cNvSpPr>
            <a:spLocks noGrp="1"/>
          </p:cNvSpPr>
          <p:nvPr>
            <p:ph sz="half" idx="13"/>
          </p:nvPr>
        </p:nvSpPr>
        <p:spPr>
          <a:xfrm>
            <a:off x="486000" y="2966400"/>
            <a:ext cx="5166000" cy="34668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dirty="0"/>
          </a:p>
        </p:txBody>
      </p:sp>
      <p:sp>
        <p:nvSpPr>
          <p:cNvPr id="12" name="Text Placeholder 10">
            <a:extLst>
              <a:ext uri="{FF2B5EF4-FFF2-40B4-BE49-F238E27FC236}">
                <a16:creationId xmlns:a16="http://schemas.microsoft.com/office/drawing/2014/main" id="{E2086938-D795-42D9-8879-C81EC458BBD9}"/>
              </a:ext>
            </a:extLst>
          </p:cNvPr>
          <p:cNvSpPr>
            <a:spLocks noGrp="1"/>
          </p:cNvSpPr>
          <p:nvPr>
            <p:ph type="body" sz="quarter" idx="16" hasCustomPrompt="1"/>
          </p:nvPr>
        </p:nvSpPr>
        <p:spPr>
          <a:xfrm>
            <a:off x="484802" y="1349375"/>
            <a:ext cx="5165725" cy="1314450"/>
          </a:xfrm>
        </p:spPr>
        <p:txBody>
          <a:bodyPr>
            <a:normAutofit/>
          </a:bodyPr>
          <a:lstStyle>
            <a:lvl1pPr marL="0" indent="0">
              <a:lnSpc>
                <a:spcPct val="100000"/>
              </a:lnSpc>
              <a:buNone/>
              <a:defRPr sz="3000" spc="-100" baseline="0"/>
            </a:lvl1pPr>
            <a:lvl2pPr marL="144000" indent="0">
              <a:buNone/>
              <a:defRPr/>
            </a:lvl2pPr>
            <a:lvl3pPr marL="288000" indent="0">
              <a:buNone/>
              <a:defRPr/>
            </a:lvl3pPr>
            <a:lvl4pPr marL="432000" indent="0">
              <a:buNone/>
              <a:defRPr/>
            </a:lvl4pPr>
            <a:lvl5pPr marL="576000" indent="0">
              <a:buNone/>
              <a:defRPr/>
            </a:lvl5pPr>
          </a:lstStyle>
          <a:p>
            <a:pPr lvl="0"/>
            <a:r>
              <a:rPr lang="en-US" dirty="0"/>
              <a:t>Click to edit text styles</a:t>
            </a:r>
          </a:p>
        </p:txBody>
      </p:sp>
      <p:sp>
        <p:nvSpPr>
          <p:cNvPr id="10" name="Chart Placeholder 9">
            <a:extLst>
              <a:ext uri="{FF2B5EF4-FFF2-40B4-BE49-F238E27FC236}">
                <a16:creationId xmlns:a16="http://schemas.microsoft.com/office/drawing/2014/main" id="{D9C8A9A7-2715-4919-B374-D900C0DA7B99}"/>
              </a:ext>
            </a:extLst>
          </p:cNvPr>
          <p:cNvSpPr>
            <a:spLocks noGrp="1"/>
          </p:cNvSpPr>
          <p:nvPr>
            <p:ph type="chart" sz="quarter" idx="17"/>
          </p:nvPr>
        </p:nvSpPr>
        <p:spPr>
          <a:xfrm>
            <a:off x="6893773" y="1842060"/>
            <a:ext cx="4549775" cy="4119563"/>
          </a:xfrm>
        </p:spPr>
        <p:txBody>
          <a:bodyPr/>
          <a:lstStyle/>
          <a:p>
            <a:r>
              <a:rPr lang="es-ES"/>
              <a:t>Haga clic en el icono para agregar un gráfico</a:t>
            </a:r>
            <a:endParaRPr lang="en-GB"/>
          </a:p>
        </p:txBody>
      </p:sp>
    </p:spTree>
    <p:extLst>
      <p:ext uri="{BB962C8B-B14F-4D97-AF65-F5344CB8AC3E}">
        <p14:creationId xmlns:p14="http://schemas.microsoft.com/office/powerpoint/2010/main" val="1877244304"/>
      </p:ext>
    </p:extLst>
  </p:cSld>
  <p:clrMapOvr>
    <a:masterClrMapping/>
  </p:clrMapOvr>
  <p:hf hdr="0" dt="0"/>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ext and Graph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D875B3E-798C-4122-A179-412A4C161B58}"/>
              </a:ext>
            </a:extLst>
          </p:cNvPr>
          <p:cNvSpPr/>
          <p:nvPr userDrawn="1"/>
        </p:nvSpPr>
        <p:spPr bwMode="ltGray">
          <a:xfrm>
            <a:off x="6096000" y="0"/>
            <a:ext cx="6096000" cy="6858000"/>
          </a:xfrm>
          <a:prstGeom prst="rect">
            <a:avLst/>
          </a:prstGeom>
          <a:solidFill>
            <a:srgbClr val="1E19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Date Placeholder 3">
            <a:extLst>
              <a:ext uri="{FF2B5EF4-FFF2-40B4-BE49-F238E27FC236}">
                <a16:creationId xmlns:a16="http://schemas.microsoft.com/office/drawing/2014/main" id="{B9B7764A-1EBE-464D-AE06-F15E116BDD67}"/>
              </a:ext>
            </a:extLst>
          </p:cNvPr>
          <p:cNvSpPr>
            <a:spLocks noGrp="1"/>
          </p:cNvSpPr>
          <p:nvPr>
            <p:ph type="dt" sz="half" idx="10"/>
          </p:nvPr>
        </p:nvSpPr>
        <p:spPr/>
        <p:txBody>
          <a:bodyPr/>
          <a:lstStyle>
            <a:lvl1pPr>
              <a:defRPr>
                <a:solidFill>
                  <a:srgbClr val="FFFFFF"/>
                </a:solidFill>
              </a:defRPr>
            </a:lvl1pPr>
          </a:lstStyle>
          <a:p>
            <a:fld id="{720186A6-5748-4652-83E7-87931CAEC02F}" type="datetime1">
              <a:rPr lang="en-GB" smtClean="0"/>
              <a:pPr/>
              <a:t>10/09/2025</a:t>
            </a:fld>
            <a:endParaRPr lang="en-GB" dirty="0"/>
          </a:p>
        </p:txBody>
      </p:sp>
      <p:sp>
        <p:nvSpPr>
          <p:cNvPr id="5" name="Footer Placeholder 4">
            <a:extLst>
              <a:ext uri="{FF2B5EF4-FFF2-40B4-BE49-F238E27FC236}">
                <a16:creationId xmlns:a16="http://schemas.microsoft.com/office/drawing/2014/main" id="{FACB4373-04AE-42F6-95E7-3F19BAB2842B}"/>
              </a:ext>
            </a:extLst>
          </p:cNvPr>
          <p:cNvSpPr>
            <a:spLocks noGrp="1"/>
          </p:cNvSpPr>
          <p:nvPr>
            <p:ph type="ftr" sz="quarter" idx="11"/>
          </p:nvPr>
        </p:nvSpPr>
        <p:spPr/>
        <p:txBody>
          <a:bodyPr/>
          <a:lstStyle/>
          <a:p>
            <a:r>
              <a:rPr lang="en-GB"/>
              <a:t>Presentation Title [&gt; Insert &gt; Header &amp; Footer]</a:t>
            </a:r>
          </a:p>
        </p:txBody>
      </p:sp>
      <p:sp>
        <p:nvSpPr>
          <p:cNvPr id="6" name="Slide Number Placeholder 5">
            <a:extLst>
              <a:ext uri="{FF2B5EF4-FFF2-40B4-BE49-F238E27FC236}">
                <a16:creationId xmlns:a16="http://schemas.microsoft.com/office/drawing/2014/main" id="{D61BBDCB-19D1-4C74-973D-C7C00F7DC1FA}"/>
              </a:ext>
            </a:extLst>
          </p:cNvPr>
          <p:cNvSpPr>
            <a:spLocks noGrp="1"/>
          </p:cNvSpPr>
          <p:nvPr>
            <p:ph type="sldNum" sz="quarter" idx="12"/>
          </p:nvPr>
        </p:nvSpPr>
        <p:spPr/>
        <p:txBody>
          <a:bodyPr/>
          <a:lstStyle>
            <a:lvl1pPr>
              <a:defRPr>
                <a:solidFill>
                  <a:srgbClr val="FFFFFF"/>
                </a:solidFill>
              </a:defRPr>
            </a:lvl1pPr>
          </a:lstStyle>
          <a:p>
            <a:fld id="{155B9355-708D-4343-BC9C-71954B402FF6}" type="slidenum">
              <a:rPr lang="en-GB" smtClean="0"/>
              <a:pPr/>
              <a:t>‹nr.›</a:t>
            </a:fld>
            <a:endParaRPr lang="en-GB" dirty="0"/>
          </a:p>
        </p:txBody>
      </p:sp>
      <p:sp>
        <p:nvSpPr>
          <p:cNvPr id="7" name="Content Placeholder 2">
            <a:extLst>
              <a:ext uri="{FF2B5EF4-FFF2-40B4-BE49-F238E27FC236}">
                <a16:creationId xmlns:a16="http://schemas.microsoft.com/office/drawing/2014/main" id="{E7F8CA34-135B-42C6-BB5C-67502C691CAC}"/>
              </a:ext>
            </a:extLst>
          </p:cNvPr>
          <p:cNvSpPr>
            <a:spLocks noGrp="1"/>
          </p:cNvSpPr>
          <p:nvPr>
            <p:ph sz="half" idx="13"/>
          </p:nvPr>
        </p:nvSpPr>
        <p:spPr>
          <a:xfrm>
            <a:off x="486000" y="2966400"/>
            <a:ext cx="5166000" cy="34668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dirty="0"/>
          </a:p>
        </p:txBody>
      </p:sp>
      <p:sp>
        <p:nvSpPr>
          <p:cNvPr id="12" name="Text Placeholder 10">
            <a:extLst>
              <a:ext uri="{FF2B5EF4-FFF2-40B4-BE49-F238E27FC236}">
                <a16:creationId xmlns:a16="http://schemas.microsoft.com/office/drawing/2014/main" id="{E2086938-D795-42D9-8879-C81EC458BBD9}"/>
              </a:ext>
            </a:extLst>
          </p:cNvPr>
          <p:cNvSpPr>
            <a:spLocks noGrp="1"/>
          </p:cNvSpPr>
          <p:nvPr>
            <p:ph type="body" sz="quarter" idx="16" hasCustomPrompt="1"/>
          </p:nvPr>
        </p:nvSpPr>
        <p:spPr>
          <a:xfrm>
            <a:off x="484802" y="1349375"/>
            <a:ext cx="5165725" cy="1314450"/>
          </a:xfrm>
        </p:spPr>
        <p:txBody>
          <a:bodyPr>
            <a:normAutofit/>
          </a:bodyPr>
          <a:lstStyle>
            <a:lvl1pPr marL="0" indent="0">
              <a:lnSpc>
                <a:spcPct val="100000"/>
              </a:lnSpc>
              <a:buNone/>
              <a:defRPr sz="3000" spc="-100" baseline="0"/>
            </a:lvl1pPr>
            <a:lvl2pPr marL="144000" indent="0">
              <a:buNone/>
              <a:defRPr/>
            </a:lvl2pPr>
            <a:lvl3pPr marL="288000" indent="0">
              <a:buNone/>
              <a:defRPr/>
            </a:lvl3pPr>
            <a:lvl4pPr marL="432000" indent="0">
              <a:buNone/>
              <a:defRPr/>
            </a:lvl4pPr>
            <a:lvl5pPr marL="576000" indent="0">
              <a:buNone/>
              <a:defRPr/>
            </a:lvl5pPr>
          </a:lstStyle>
          <a:p>
            <a:pPr lvl="0"/>
            <a:r>
              <a:rPr lang="en-US" dirty="0"/>
              <a:t>Click to edit text styles</a:t>
            </a:r>
          </a:p>
        </p:txBody>
      </p:sp>
      <p:sp>
        <p:nvSpPr>
          <p:cNvPr id="10" name="Chart Placeholder 9">
            <a:extLst>
              <a:ext uri="{FF2B5EF4-FFF2-40B4-BE49-F238E27FC236}">
                <a16:creationId xmlns:a16="http://schemas.microsoft.com/office/drawing/2014/main" id="{D9C8A9A7-2715-4919-B374-D900C0DA7B99}"/>
              </a:ext>
            </a:extLst>
          </p:cNvPr>
          <p:cNvSpPr>
            <a:spLocks noGrp="1"/>
          </p:cNvSpPr>
          <p:nvPr>
            <p:ph type="chart" sz="quarter" idx="17"/>
          </p:nvPr>
        </p:nvSpPr>
        <p:spPr>
          <a:xfrm>
            <a:off x="6893773" y="1842060"/>
            <a:ext cx="4549775" cy="4119563"/>
          </a:xfrm>
        </p:spPr>
        <p:txBody>
          <a:bodyPr/>
          <a:lstStyle/>
          <a:p>
            <a:r>
              <a:rPr lang="es-ES"/>
              <a:t>Haga clic en el icono para agregar un gráfico</a:t>
            </a:r>
            <a:endParaRPr lang="en-GB"/>
          </a:p>
        </p:txBody>
      </p:sp>
    </p:spTree>
    <p:extLst>
      <p:ext uri="{BB962C8B-B14F-4D97-AF65-F5344CB8AC3E}">
        <p14:creationId xmlns:p14="http://schemas.microsoft.com/office/powerpoint/2010/main" val="2168180804"/>
      </p:ext>
    </p:extLst>
  </p:cSld>
  <p:clrMapOvr>
    <a:masterClrMapping/>
  </p:clrMapOvr>
  <p:hf hdr="0" dt="0"/>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5E257-E63F-4BF8-9D41-22AED8A305A8}"/>
              </a:ext>
            </a:extLst>
          </p:cNvPr>
          <p:cNvSpPr>
            <a:spLocks noGrp="1"/>
          </p:cNvSpPr>
          <p:nvPr>
            <p:ph type="title"/>
          </p:nvPr>
        </p:nvSpPr>
        <p:spPr/>
        <p:txBody>
          <a:bodyPr/>
          <a:lstStyle/>
          <a:p>
            <a:r>
              <a:rPr lang="es-ES"/>
              <a:t>Haga clic para modificar el estilo de título del patrón</a:t>
            </a:r>
            <a:endParaRPr lang="en-GB"/>
          </a:p>
        </p:txBody>
      </p:sp>
      <p:sp>
        <p:nvSpPr>
          <p:cNvPr id="3" name="Date Placeholder 2">
            <a:extLst>
              <a:ext uri="{FF2B5EF4-FFF2-40B4-BE49-F238E27FC236}">
                <a16:creationId xmlns:a16="http://schemas.microsoft.com/office/drawing/2014/main" id="{16143C81-43E7-4124-85D8-90116EFAB490}"/>
              </a:ext>
            </a:extLst>
          </p:cNvPr>
          <p:cNvSpPr>
            <a:spLocks noGrp="1"/>
          </p:cNvSpPr>
          <p:nvPr>
            <p:ph type="dt" sz="half" idx="10"/>
          </p:nvPr>
        </p:nvSpPr>
        <p:spPr/>
        <p:txBody>
          <a:bodyPr/>
          <a:lstStyle/>
          <a:p>
            <a:fld id="{44743795-D5E1-49BD-9B98-91C17578A07B}" type="datetime1">
              <a:rPr lang="en-GB" smtClean="0"/>
              <a:t>10/09/2025</a:t>
            </a:fld>
            <a:endParaRPr lang="en-GB"/>
          </a:p>
        </p:txBody>
      </p:sp>
      <p:sp>
        <p:nvSpPr>
          <p:cNvPr id="4" name="Footer Placeholder 3">
            <a:extLst>
              <a:ext uri="{FF2B5EF4-FFF2-40B4-BE49-F238E27FC236}">
                <a16:creationId xmlns:a16="http://schemas.microsoft.com/office/drawing/2014/main" id="{52512876-D891-4502-B3E7-5AD6E9C416AA}"/>
              </a:ext>
            </a:extLst>
          </p:cNvPr>
          <p:cNvSpPr>
            <a:spLocks noGrp="1"/>
          </p:cNvSpPr>
          <p:nvPr>
            <p:ph type="ftr" sz="quarter" idx="11"/>
          </p:nvPr>
        </p:nvSpPr>
        <p:spPr/>
        <p:txBody>
          <a:bodyPr/>
          <a:lstStyle/>
          <a:p>
            <a:r>
              <a:rPr lang="en-GB"/>
              <a:t>Presentation Title [&gt; Insert &gt; Header &amp; Footer]</a:t>
            </a:r>
          </a:p>
        </p:txBody>
      </p:sp>
      <p:sp>
        <p:nvSpPr>
          <p:cNvPr id="5" name="Slide Number Placeholder 4">
            <a:extLst>
              <a:ext uri="{FF2B5EF4-FFF2-40B4-BE49-F238E27FC236}">
                <a16:creationId xmlns:a16="http://schemas.microsoft.com/office/drawing/2014/main" id="{FF633C29-1B44-4F22-A60D-2390D82BA2EF}"/>
              </a:ext>
            </a:extLst>
          </p:cNvPr>
          <p:cNvSpPr>
            <a:spLocks noGrp="1"/>
          </p:cNvSpPr>
          <p:nvPr>
            <p:ph type="sldNum" sz="quarter" idx="12"/>
          </p:nvPr>
        </p:nvSpPr>
        <p:spPr/>
        <p:txBody>
          <a:bodyPr/>
          <a:lstStyle/>
          <a:p>
            <a:fld id="{155B9355-708D-4343-BC9C-71954B402FF6}" type="slidenum">
              <a:rPr lang="en-GB" smtClean="0"/>
              <a:t>‹nr.›</a:t>
            </a:fld>
            <a:endParaRPr lang="en-GB"/>
          </a:p>
        </p:txBody>
      </p:sp>
    </p:spTree>
    <p:extLst>
      <p:ext uri="{BB962C8B-B14F-4D97-AF65-F5344CB8AC3E}">
        <p14:creationId xmlns:p14="http://schemas.microsoft.com/office/powerpoint/2010/main" val="13910648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1b)">
    <p:spTree>
      <p:nvGrpSpPr>
        <p:cNvPr id="1" name=""/>
        <p:cNvGrpSpPr/>
        <p:nvPr/>
      </p:nvGrpSpPr>
      <p:grpSpPr>
        <a:xfrm>
          <a:off x="0" y="0"/>
          <a:ext cx="0" cy="0"/>
          <a:chOff x="0" y="0"/>
          <a:chExt cx="0" cy="0"/>
        </a:xfrm>
      </p:grpSpPr>
      <p:sp>
        <p:nvSpPr>
          <p:cNvPr id="11" name="Text Placeholder 9">
            <a:extLst>
              <a:ext uri="{FF2B5EF4-FFF2-40B4-BE49-F238E27FC236}">
                <a16:creationId xmlns:a16="http://schemas.microsoft.com/office/drawing/2014/main" id="{D87A621D-902E-4099-B38B-264F771B9CD3}"/>
              </a:ext>
            </a:extLst>
          </p:cNvPr>
          <p:cNvSpPr>
            <a:spLocks noGrp="1"/>
          </p:cNvSpPr>
          <p:nvPr>
            <p:ph type="body" sz="quarter" idx="14" hasCustomPrompt="1"/>
          </p:nvPr>
        </p:nvSpPr>
        <p:spPr>
          <a:xfrm>
            <a:off x="4245531" y="2923472"/>
            <a:ext cx="3446463" cy="1219609"/>
          </a:xfrm>
        </p:spPr>
        <p:txBody>
          <a:bodyPr/>
          <a:lstStyle>
            <a:lvl1pPr marL="0" indent="0">
              <a:lnSpc>
                <a:spcPct val="100000"/>
              </a:lnSpc>
              <a:spcBef>
                <a:spcPts val="0"/>
              </a:spcBef>
              <a:buFont typeface="+mj-lt"/>
              <a:buNone/>
              <a:defRPr sz="4400"/>
            </a:lvl1pPr>
            <a:lvl2pPr marL="0" indent="0">
              <a:lnSpc>
                <a:spcPct val="100000"/>
              </a:lnSpc>
              <a:spcBef>
                <a:spcPts val="800"/>
              </a:spcBef>
              <a:buNone/>
              <a:defRPr sz="2300"/>
            </a:lvl2pPr>
            <a:lvl3pPr marL="0" indent="0">
              <a:buNone/>
              <a:defRPr/>
            </a:lvl3pPr>
            <a:lvl4pPr marL="0" indent="0">
              <a:buNone/>
              <a:defRPr/>
            </a:lvl4pPr>
            <a:lvl5pPr marL="0" indent="0">
              <a:buNone/>
              <a:defRPr/>
            </a:lvl5pPr>
          </a:lstStyle>
          <a:p>
            <a:pPr lvl="0"/>
            <a:r>
              <a:rPr lang="en-US"/>
              <a:t>#.</a:t>
            </a:r>
          </a:p>
          <a:p>
            <a:pPr lvl="1"/>
            <a:r>
              <a:rPr lang="en-US"/>
              <a:t>Click to add title text</a:t>
            </a:r>
          </a:p>
        </p:txBody>
      </p:sp>
      <p:sp>
        <p:nvSpPr>
          <p:cNvPr id="2" name="Title 1">
            <a:extLst>
              <a:ext uri="{FF2B5EF4-FFF2-40B4-BE49-F238E27FC236}">
                <a16:creationId xmlns:a16="http://schemas.microsoft.com/office/drawing/2014/main" id="{F3BC983E-8905-4086-9C04-3A7A6DD72C92}"/>
              </a:ext>
            </a:extLst>
          </p:cNvPr>
          <p:cNvSpPr>
            <a:spLocks noGrp="1"/>
          </p:cNvSpPr>
          <p:nvPr>
            <p:ph type="title" hasCustomPrompt="1"/>
          </p:nvPr>
        </p:nvSpPr>
        <p:spPr>
          <a:xfrm>
            <a:off x="486000" y="1866507"/>
            <a:ext cx="5610000" cy="532615"/>
          </a:xfrm>
        </p:spPr>
        <p:txBody>
          <a:bodyPr>
            <a:normAutofit/>
          </a:bodyPr>
          <a:lstStyle>
            <a:lvl1pPr>
              <a:lnSpc>
                <a:spcPct val="95000"/>
              </a:lnSpc>
              <a:defRPr sz="2300" spc="-50" baseline="0">
                <a:latin typeface="Montserrat" panose="00000500000000000000" pitchFamily="50" charset="0"/>
              </a:defRPr>
            </a:lvl1pPr>
          </a:lstStyle>
          <a:p>
            <a:r>
              <a:rPr lang="en-US"/>
              <a:t>Agenda</a:t>
            </a:r>
            <a:endParaRPr lang="en-GB"/>
          </a:p>
        </p:txBody>
      </p:sp>
      <p:sp>
        <p:nvSpPr>
          <p:cNvPr id="4" name="Date Placeholder 3">
            <a:extLst>
              <a:ext uri="{FF2B5EF4-FFF2-40B4-BE49-F238E27FC236}">
                <a16:creationId xmlns:a16="http://schemas.microsoft.com/office/drawing/2014/main" id="{B9B7764A-1EBE-464D-AE06-F15E116BDD67}"/>
              </a:ext>
            </a:extLst>
          </p:cNvPr>
          <p:cNvSpPr>
            <a:spLocks noGrp="1"/>
          </p:cNvSpPr>
          <p:nvPr>
            <p:ph type="dt" sz="half" idx="10"/>
          </p:nvPr>
        </p:nvSpPr>
        <p:spPr/>
        <p:txBody>
          <a:bodyPr/>
          <a:lstStyle/>
          <a:p>
            <a:fld id="{EEE7C1F3-3C18-4CE7-BD2D-2212D2D24E06}" type="datetime1">
              <a:rPr lang="en-GB" smtClean="0"/>
              <a:t>10/09/2025</a:t>
            </a:fld>
            <a:endParaRPr lang="en-GB"/>
          </a:p>
        </p:txBody>
      </p:sp>
      <p:sp>
        <p:nvSpPr>
          <p:cNvPr id="5" name="Footer Placeholder 4">
            <a:extLst>
              <a:ext uri="{FF2B5EF4-FFF2-40B4-BE49-F238E27FC236}">
                <a16:creationId xmlns:a16="http://schemas.microsoft.com/office/drawing/2014/main" id="{FACB4373-04AE-42F6-95E7-3F19BAB2842B}"/>
              </a:ext>
            </a:extLst>
          </p:cNvPr>
          <p:cNvSpPr>
            <a:spLocks noGrp="1"/>
          </p:cNvSpPr>
          <p:nvPr>
            <p:ph type="ftr" sz="quarter" idx="11"/>
          </p:nvPr>
        </p:nvSpPr>
        <p:spPr/>
        <p:txBody>
          <a:bodyPr/>
          <a:lstStyle/>
          <a:p>
            <a:r>
              <a:rPr lang="en-GB"/>
              <a:t>Presentation Title [&gt; Insert &gt; Header &amp; Footer]</a:t>
            </a:r>
          </a:p>
        </p:txBody>
      </p:sp>
      <p:sp>
        <p:nvSpPr>
          <p:cNvPr id="6" name="Slide Number Placeholder 5">
            <a:extLst>
              <a:ext uri="{FF2B5EF4-FFF2-40B4-BE49-F238E27FC236}">
                <a16:creationId xmlns:a16="http://schemas.microsoft.com/office/drawing/2014/main" id="{D61BBDCB-19D1-4C74-973D-C7C00F7DC1FA}"/>
              </a:ext>
            </a:extLst>
          </p:cNvPr>
          <p:cNvSpPr>
            <a:spLocks noGrp="1"/>
          </p:cNvSpPr>
          <p:nvPr>
            <p:ph type="sldNum" sz="quarter" idx="12"/>
          </p:nvPr>
        </p:nvSpPr>
        <p:spPr/>
        <p:txBody>
          <a:bodyPr/>
          <a:lstStyle/>
          <a:p>
            <a:fld id="{155B9355-708D-4343-BC9C-71954B402FF6}" type="slidenum">
              <a:rPr lang="en-GB" smtClean="0"/>
              <a:t>‹nr.›</a:t>
            </a:fld>
            <a:endParaRPr lang="en-GB"/>
          </a:p>
        </p:txBody>
      </p:sp>
      <p:sp>
        <p:nvSpPr>
          <p:cNvPr id="10" name="Text Placeholder 9">
            <a:extLst>
              <a:ext uri="{FF2B5EF4-FFF2-40B4-BE49-F238E27FC236}">
                <a16:creationId xmlns:a16="http://schemas.microsoft.com/office/drawing/2014/main" id="{2CA9A22B-0E4B-411C-B3A8-02AC0E77FB2C}"/>
              </a:ext>
            </a:extLst>
          </p:cNvPr>
          <p:cNvSpPr>
            <a:spLocks noGrp="1"/>
          </p:cNvSpPr>
          <p:nvPr>
            <p:ph type="body" sz="quarter" idx="13" hasCustomPrompt="1"/>
          </p:nvPr>
        </p:nvSpPr>
        <p:spPr>
          <a:xfrm>
            <a:off x="488950" y="2923472"/>
            <a:ext cx="3446463" cy="1219609"/>
          </a:xfrm>
        </p:spPr>
        <p:txBody>
          <a:bodyPr/>
          <a:lstStyle>
            <a:lvl1pPr marL="0" indent="0">
              <a:lnSpc>
                <a:spcPct val="100000"/>
              </a:lnSpc>
              <a:spcBef>
                <a:spcPts val="0"/>
              </a:spcBef>
              <a:buFont typeface="+mj-lt"/>
              <a:buNone/>
              <a:defRPr sz="4400"/>
            </a:lvl1pPr>
            <a:lvl2pPr marL="0" indent="0">
              <a:lnSpc>
                <a:spcPct val="100000"/>
              </a:lnSpc>
              <a:spcBef>
                <a:spcPts val="800"/>
              </a:spcBef>
              <a:buNone/>
              <a:defRPr sz="2300"/>
            </a:lvl2pPr>
            <a:lvl3pPr marL="0" indent="0">
              <a:buNone/>
              <a:defRPr/>
            </a:lvl3pPr>
            <a:lvl4pPr marL="0" indent="0">
              <a:buNone/>
              <a:defRPr/>
            </a:lvl4pPr>
            <a:lvl5pPr marL="0" indent="0">
              <a:buNone/>
              <a:defRPr/>
            </a:lvl5pPr>
          </a:lstStyle>
          <a:p>
            <a:pPr lvl="0"/>
            <a:r>
              <a:rPr lang="en-US"/>
              <a:t>#.</a:t>
            </a:r>
          </a:p>
          <a:p>
            <a:pPr lvl="1"/>
            <a:r>
              <a:rPr lang="en-US"/>
              <a:t>Click to add title text</a:t>
            </a:r>
          </a:p>
        </p:txBody>
      </p:sp>
      <p:sp>
        <p:nvSpPr>
          <p:cNvPr id="17" name="Text Placeholder 9">
            <a:extLst>
              <a:ext uri="{FF2B5EF4-FFF2-40B4-BE49-F238E27FC236}">
                <a16:creationId xmlns:a16="http://schemas.microsoft.com/office/drawing/2014/main" id="{4E0D1D9B-B498-4CBA-8D89-F6CC8D25C90D}"/>
              </a:ext>
            </a:extLst>
          </p:cNvPr>
          <p:cNvSpPr>
            <a:spLocks noGrp="1"/>
          </p:cNvSpPr>
          <p:nvPr>
            <p:ph type="body" sz="quarter" idx="15" hasCustomPrompt="1"/>
          </p:nvPr>
        </p:nvSpPr>
        <p:spPr>
          <a:xfrm>
            <a:off x="8002112" y="2923472"/>
            <a:ext cx="3446463" cy="1219609"/>
          </a:xfrm>
        </p:spPr>
        <p:txBody>
          <a:bodyPr/>
          <a:lstStyle>
            <a:lvl1pPr marL="0" indent="0">
              <a:lnSpc>
                <a:spcPct val="100000"/>
              </a:lnSpc>
              <a:spcBef>
                <a:spcPts val="0"/>
              </a:spcBef>
              <a:buFont typeface="+mj-lt"/>
              <a:buNone/>
              <a:defRPr sz="4400"/>
            </a:lvl1pPr>
            <a:lvl2pPr marL="0" indent="0">
              <a:lnSpc>
                <a:spcPct val="100000"/>
              </a:lnSpc>
              <a:spcBef>
                <a:spcPts val="800"/>
              </a:spcBef>
              <a:buNone/>
              <a:defRPr sz="2300"/>
            </a:lvl2pPr>
            <a:lvl3pPr marL="0" indent="0">
              <a:buNone/>
              <a:defRPr/>
            </a:lvl3pPr>
            <a:lvl4pPr marL="0" indent="0">
              <a:buNone/>
              <a:defRPr/>
            </a:lvl4pPr>
            <a:lvl5pPr marL="0" indent="0">
              <a:buNone/>
              <a:defRPr/>
            </a:lvl5pPr>
          </a:lstStyle>
          <a:p>
            <a:pPr lvl="0"/>
            <a:r>
              <a:rPr lang="en-US"/>
              <a:t>#.</a:t>
            </a:r>
          </a:p>
          <a:p>
            <a:pPr lvl="1"/>
            <a:r>
              <a:rPr lang="en-US"/>
              <a:t>Click to add title text</a:t>
            </a:r>
          </a:p>
        </p:txBody>
      </p:sp>
      <p:sp>
        <p:nvSpPr>
          <p:cNvPr id="18" name="Text Placeholder 9">
            <a:extLst>
              <a:ext uri="{FF2B5EF4-FFF2-40B4-BE49-F238E27FC236}">
                <a16:creationId xmlns:a16="http://schemas.microsoft.com/office/drawing/2014/main" id="{A0B01550-32E1-459F-AE9B-75191BF39E21}"/>
              </a:ext>
            </a:extLst>
          </p:cNvPr>
          <p:cNvSpPr>
            <a:spLocks noGrp="1"/>
          </p:cNvSpPr>
          <p:nvPr>
            <p:ph type="body" sz="quarter" idx="16" hasCustomPrompt="1"/>
          </p:nvPr>
        </p:nvSpPr>
        <p:spPr>
          <a:xfrm>
            <a:off x="4245531" y="4393684"/>
            <a:ext cx="3446463" cy="1219609"/>
          </a:xfrm>
        </p:spPr>
        <p:txBody>
          <a:bodyPr/>
          <a:lstStyle>
            <a:lvl1pPr marL="0" indent="0">
              <a:lnSpc>
                <a:spcPct val="100000"/>
              </a:lnSpc>
              <a:spcBef>
                <a:spcPts val="0"/>
              </a:spcBef>
              <a:buFont typeface="+mj-lt"/>
              <a:buNone/>
              <a:defRPr sz="4400"/>
            </a:lvl1pPr>
            <a:lvl2pPr marL="0" indent="0">
              <a:lnSpc>
                <a:spcPct val="100000"/>
              </a:lnSpc>
              <a:spcBef>
                <a:spcPts val="800"/>
              </a:spcBef>
              <a:buNone/>
              <a:defRPr sz="2300"/>
            </a:lvl2pPr>
            <a:lvl3pPr marL="0" indent="0">
              <a:buNone/>
              <a:defRPr/>
            </a:lvl3pPr>
            <a:lvl4pPr marL="0" indent="0">
              <a:buNone/>
              <a:defRPr/>
            </a:lvl4pPr>
            <a:lvl5pPr marL="0" indent="0">
              <a:buNone/>
              <a:defRPr/>
            </a:lvl5pPr>
          </a:lstStyle>
          <a:p>
            <a:pPr lvl="0"/>
            <a:r>
              <a:rPr lang="en-US"/>
              <a:t>#.</a:t>
            </a:r>
          </a:p>
          <a:p>
            <a:pPr lvl="1"/>
            <a:r>
              <a:rPr lang="en-US"/>
              <a:t>Click to add title text</a:t>
            </a:r>
          </a:p>
        </p:txBody>
      </p:sp>
      <p:sp>
        <p:nvSpPr>
          <p:cNvPr id="19" name="Text Placeholder 9">
            <a:extLst>
              <a:ext uri="{FF2B5EF4-FFF2-40B4-BE49-F238E27FC236}">
                <a16:creationId xmlns:a16="http://schemas.microsoft.com/office/drawing/2014/main" id="{087BCF92-9029-439A-A6DA-FF39588E99C2}"/>
              </a:ext>
            </a:extLst>
          </p:cNvPr>
          <p:cNvSpPr>
            <a:spLocks noGrp="1"/>
          </p:cNvSpPr>
          <p:nvPr>
            <p:ph type="body" sz="quarter" idx="17" hasCustomPrompt="1"/>
          </p:nvPr>
        </p:nvSpPr>
        <p:spPr>
          <a:xfrm>
            <a:off x="488950" y="4393684"/>
            <a:ext cx="3446463" cy="1219609"/>
          </a:xfrm>
        </p:spPr>
        <p:txBody>
          <a:bodyPr/>
          <a:lstStyle>
            <a:lvl1pPr marL="0" indent="0">
              <a:lnSpc>
                <a:spcPct val="100000"/>
              </a:lnSpc>
              <a:spcBef>
                <a:spcPts val="0"/>
              </a:spcBef>
              <a:buFont typeface="+mj-lt"/>
              <a:buNone/>
              <a:defRPr sz="4400"/>
            </a:lvl1pPr>
            <a:lvl2pPr marL="0" indent="0">
              <a:lnSpc>
                <a:spcPct val="100000"/>
              </a:lnSpc>
              <a:spcBef>
                <a:spcPts val="800"/>
              </a:spcBef>
              <a:buNone/>
              <a:defRPr sz="2300"/>
            </a:lvl2pPr>
            <a:lvl3pPr marL="0" indent="0">
              <a:buNone/>
              <a:defRPr/>
            </a:lvl3pPr>
            <a:lvl4pPr marL="0" indent="0">
              <a:buNone/>
              <a:defRPr/>
            </a:lvl4pPr>
            <a:lvl5pPr marL="0" indent="0">
              <a:buNone/>
              <a:defRPr/>
            </a:lvl5pPr>
          </a:lstStyle>
          <a:p>
            <a:pPr lvl="0"/>
            <a:r>
              <a:rPr lang="en-US"/>
              <a:t>#.</a:t>
            </a:r>
          </a:p>
          <a:p>
            <a:pPr lvl="1"/>
            <a:r>
              <a:rPr lang="en-US"/>
              <a:t>Click to add title text</a:t>
            </a:r>
          </a:p>
        </p:txBody>
      </p:sp>
      <p:sp>
        <p:nvSpPr>
          <p:cNvPr id="20" name="Text Placeholder 9">
            <a:extLst>
              <a:ext uri="{FF2B5EF4-FFF2-40B4-BE49-F238E27FC236}">
                <a16:creationId xmlns:a16="http://schemas.microsoft.com/office/drawing/2014/main" id="{4E518951-04C0-4299-B5D2-1598EF648EE2}"/>
              </a:ext>
            </a:extLst>
          </p:cNvPr>
          <p:cNvSpPr>
            <a:spLocks noGrp="1"/>
          </p:cNvSpPr>
          <p:nvPr>
            <p:ph type="body" sz="quarter" idx="18" hasCustomPrompt="1"/>
          </p:nvPr>
        </p:nvSpPr>
        <p:spPr>
          <a:xfrm>
            <a:off x="8002112" y="4393684"/>
            <a:ext cx="3446463" cy="1219609"/>
          </a:xfrm>
        </p:spPr>
        <p:txBody>
          <a:bodyPr/>
          <a:lstStyle>
            <a:lvl1pPr marL="0" indent="0">
              <a:lnSpc>
                <a:spcPct val="100000"/>
              </a:lnSpc>
              <a:spcBef>
                <a:spcPts val="0"/>
              </a:spcBef>
              <a:buFont typeface="+mj-lt"/>
              <a:buNone/>
              <a:defRPr sz="4400"/>
            </a:lvl1pPr>
            <a:lvl2pPr marL="0" indent="0">
              <a:lnSpc>
                <a:spcPct val="100000"/>
              </a:lnSpc>
              <a:spcBef>
                <a:spcPts val="800"/>
              </a:spcBef>
              <a:buNone/>
              <a:defRPr sz="2300"/>
            </a:lvl2pPr>
            <a:lvl3pPr marL="0" indent="0">
              <a:buNone/>
              <a:defRPr/>
            </a:lvl3pPr>
            <a:lvl4pPr marL="0" indent="0">
              <a:buNone/>
              <a:defRPr/>
            </a:lvl4pPr>
            <a:lvl5pPr marL="0" indent="0">
              <a:buNone/>
              <a:defRPr/>
            </a:lvl5pPr>
          </a:lstStyle>
          <a:p>
            <a:pPr lvl="0"/>
            <a:r>
              <a:rPr lang="en-US"/>
              <a:t>#.</a:t>
            </a:r>
          </a:p>
          <a:p>
            <a:pPr lvl="1"/>
            <a:r>
              <a:rPr lang="en-US"/>
              <a:t>Click to add title text</a:t>
            </a:r>
          </a:p>
        </p:txBody>
      </p:sp>
    </p:spTree>
    <p:extLst>
      <p:ext uri="{BB962C8B-B14F-4D97-AF65-F5344CB8AC3E}">
        <p14:creationId xmlns:p14="http://schemas.microsoft.com/office/powerpoint/2010/main" val="335401407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AF59FA-62B5-4515-BFEF-5AAECD4BCD57}"/>
              </a:ext>
            </a:extLst>
          </p:cNvPr>
          <p:cNvSpPr>
            <a:spLocks noGrp="1"/>
          </p:cNvSpPr>
          <p:nvPr>
            <p:ph type="dt" sz="half" idx="10"/>
          </p:nvPr>
        </p:nvSpPr>
        <p:spPr/>
        <p:txBody>
          <a:bodyPr/>
          <a:lstStyle/>
          <a:p>
            <a:fld id="{BC8F5AE2-91A4-4782-85C5-2036910C236B}" type="datetime1">
              <a:rPr lang="en-GB" smtClean="0"/>
              <a:t>10/09/2025</a:t>
            </a:fld>
            <a:endParaRPr lang="en-GB"/>
          </a:p>
        </p:txBody>
      </p:sp>
      <p:sp>
        <p:nvSpPr>
          <p:cNvPr id="3" name="Footer Placeholder 2">
            <a:extLst>
              <a:ext uri="{FF2B5EF4-FFF2-40B4-BE49-F238E27FC236}">
                <a16:creationId xmlns:a16="http://schemas.microsoft.com/office/drawing/2014/main" id="{DDAAFA95-0E97-4F87-B2FF-799345F21827}"/>
              </a:ext>
            </a:extLst>
          </p:cNvPr>
          <p:cNvSpPr>
            <a:spLocks noGrp="1"/>
          </p:cNvSpPr>
          <p:nvPr>
            <p:ph type="ftr" sz="quarter" idx="11"/>
          </p:nvPr>
        </p:nvSpPr>
        <p:spPr/>
        <p:txBody>
          <a:bodyPr/>
          <a:lstStyle/>
          <a:p>
            <a:r>
              <a:rPr lang="en-GB"/>
              <a:t>Presentation Title [&gt; Insert &gt; Header &amp; Footer]</a:t>
            </a:r>
          </a:p>
        </p:txBody>
      </p:sp>
      <p:sp>
        <p:nvSpPr>
          <p:cNvPr id="4" name="Slide Number Placeholder 3">
            <a:extLst>
              <a:ext uri="{FF2B5EF4-FFF2-40B4-BE49-F238E27FC236}">
                <a16:creationId xmlns:a16="http://schemas.microsoft.com/office/drawing/2014/main" id="{F2ADEC86-206C-4BE3-AB2A-753AB2C73882}"/>
              </a:ext>
            </a:extLst>
          </p:cNvPr>
          <p:cNvSpPr>
            <a:spLocks noGrp="1"/>
          </p:cNvSpPr>
          <p:nvPr>
            <p:ph type="sldNum" sz="quarter" idx="12"/>
          </p:nvPr>
        </p:nvSpPr>
        <p:spPr/>
        <p:txBody>
          <a:bodyPr/>
          <a:lstStyle/>
          <a:p>
            <a:fld id="{155B9355-708D-4343-BC9C-71954B402FF6}" type="slidenum">
              <a:rPr lang="en-GB" smtClean="0"/>
              <a:t>‹nr.›</a:t>
            </a:fld>
            <a:endParaRPr lang="en-GB"/>
          </a:p>
        </p:txBody>
      </p:sp>
    </p:spTree>
    <p:extLst>
      <p:ext uri="{BB962C8B-B14F-4D97-AF65-F5344CB8AC3E}">
        <p14:creationId xmlns:p14="http://schemas.microsoft.com/office/powerpoint/2010/main" val="90376400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End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F4598-4607-449E-8904-6DDB5CC73311}"/>
              </a:ext>
            </a:extLst>
          </p:cNvPr>
          <p:cNvSpPr>
            <a:spLocks noGrp="1"/>
          </p:cNvSpPr>
          <p:nvPr>
            <p:ph type="ctrTitle" hasCustomPrompt="1"/>
          </p:nvPr>
        </p:nvSpPr>
        <p:spPr>
          <a:xfrm>
            <a:off x="484802" y="1729819"/>
            <a:ext cx="5611198" cy="1489435"/>
          </a:xfrm>
        </p:spPr>
        <p:txBody>
          <a:bodyPr anchor="t" anchorCtr="0">
            <a:normAutofit/>
          </a:bodyPr>
          <a:lstStyle>
            <a:lvl1pPr algn="l">
              <a:defRPr sz="4400" spc="-200" baseline="0">
                <a:solidFill>
                  <a:srgbClr val="1E1932"/>
                </a:solidFill>
              </a:defRPr>
            </a:lvl1pPr>
          </a:lstStyle>
          <a:p>
            <a:r>
              <a:rPr lang="en-US" dirty="0"/>
              <a:t>Click to edit end slide</a:t>
            </a:r>
            <a:endParaRPr lang="en-GB" dirty="0"/>
          </a:p>
        </p:txBody>
      </p:sp>
      <p:sp>
        <p:nvSpPr>
          <p:cNvPr id="4" name="Date Placeholder 3">
            <a:extLst>
              <a:ext uri="{FF2B5EF4-FFF2-40B4-BE49-F238E27FC236}">
                <a16:creationId xmlns:a16="http://schemas.microsoft.com/office/drawing/2014/main" id="{132164CE-231B-48B5-AF0D-9D6C835E911F}"/>
              </a:ext>
            </a:extLst>
          </p:cNvPr>
          <p:cNvSpPr>
            <a:spLocks noGrp="1"/>
          </p:cNvSpPr>
          <p:nvPr>
            <p:ph type="dt" sz="half" idx="10"/>
          </p:nvPr>
        </p:nvSpPr>
        <p:spPr>
          <a:xfrm>
            <a:off x="6096000" y="457200"/>
            <a:ext cx="4049491" cy="234000"/>
          </a:xfrm>
        </p:spPr>
        <p:txBody>
          <a:bodyPr/>
          <a:lstStyle>
            <a:lvl1pPr>
              <a:defRPr sz="1000">
                <a:solidFill>
                  <a:srgbClr val="1E1932"/>
                </a:solidFill>
                <a:latin typeface="Montserrat" panose="00000500000000000000" pitchFamily="50" charset="0"/>
              </a:defRPr>
            </a:lvl1pPr>
          </a:lstStyle>
          <a:p>
            <a:fld id="{2CC1D010-D6C5-42BB-A082-A44D04E1384C}" type="datetime3">
              <a:rPr lang="en-GB" smtClean="0"/>
              <a:pPr/>
              <a:t>10 September, 2025</a:t>
            </a:fld>
            <a:endParaRPr lang="en-GB" dirty="0"/>
          </a:p>
        </p:txBody>
      </p:sp>
      <p:sp>
        <p:nvSpPr>
          <p:cNvPr id="5" name="Footer Placeholder 4">
            <a:extLst>
              <a:ext uri="{FF2B5EF4-FFF2-40B4-BE49-F238E27FC236}">
                <a16:creationId xmlns:a16="http://schemas.microsoft.com/office/drawing/2014/main" id="{FA255B56-71CA-42A8-948F-F68A016F2CFA}"/>
              </a:ext>
            </a:extLst>
          </p:cNvPr>
          <p:cNvSpPr>
            <a:spLocks noGrp="1"/>
          </p:cNvSpPr>
          <p:nvPr>
            <p:ph type="ftr" sz="quarter" idx="11"/>
          </p:nvPr>
        </p:nvSpPr>
        <p:spPr/>
        <p:txBody>
          <a:bodyPr/>
          <a:lstStyle/>
          <a:p>
            <a:r>
              <a:rPr lang="en-GB"/>
              <a:t>Presentation Title [&gt; Insert &gt; Header &amp; Footer]</a:t>
            </a:r>
          </a:p>
        </p:txBody>
      </p:sp>
      <p:sp>
        <p:nvSpPr>
          <p:cNvPr id="6" name="Slide Number Placeholder 5">
            <a:extLst>
              <a:ext uri="{FF2B5EF4-FFF2-40B4-BE49-F238E27FC236}">
                <a16:creationId xmlns:a16="http://schemas.microsoft.com/office/drawing/2014/main" id="{8154BB6E-AB1F-4313-922C-81C85C758FB8}"/>
              </a:ext>
            </a:extLst>
          </p:cNvPr>
          <p:cNvSpPr>
            <a:spLocks noGrp="1"/>
          </p:cNvSpPr>
          <p:nvPr>
            <p:ph type="sldNum" sz="quarter" idx="12"/>
          </p:nvPr>
        </p:nvSpPr>
        <p:spPr/>
        <p:txBody>
          <a:bodyPr/>
          <a:lstStyle/>
          <a:p>
            <a:fld id="{155B9355-708D-4343-BC9C-71954B402FF6}" type="slidenum">
              <a:rPr lang="en-GB" smtClean="0"/>
              <a:t>‹nr.›</a:t>
            </a:fld>
            <a:endParaRPr lang="en-GB"/>
          </a:p>
        </p:txBody>
      </p:sp>
      <p:pic>
        <p:nvPicPr>
          <p:cNvPr id="12" name="Picture 11">
            <a:extLst>
              <a:ext uri="{FF2B5EF4-FFF2-40B4-BE49-F238E27FC236}">
                <a16:creationId xmlns:a16="http://schemas.microsoft.com/office/drawing/2014/main" id="{0946D719-A2BC-44A6-BD7A-1610D59F0FBD}"/>
              </a:ext>
            </a:extLst>
          </p:cNvPr>
          <p:cNvPicPr>
            <a:picLocks noChangeAspect="1"/>
          </p:cNvPicPr>
          <p:nvPr userDrawn="1"/>
        </p:nvPicPr>
        <p:blipFill>
          <a:blip r:embed="rId2"/>
          <a:stretch>
            <a:fillRect/>
          </a:stretch>
        </p:blipFill>
        <p:spPr>
          <a:xfrm>
            <a:off x="9869805" y="6108164"/>
            <a:ext cx="1856444" cy="347631"/>
          </a:xfrm>
          <a:prstGeom prst="rect">
            <a:avLst/>
          </a:prstGeom>
        </p:spPr>
      </p:pic>
      <p:pic>
        <p:nvPicPr>
          <p:cNvPr id="13" name="Picture 12">
            <a:extLst>
              <a:ext uri="{FF2B5EF4-FFF2-40B4-BE49-F238E27FC236}">
                <a16:creationId xmlns:a16="http://schemas.microsoft.com/office/drawing/2014/main" id="{0B0120ED-A0C6-4C59-8DE2-15B04D70031F}"/>
              </a:ext>
            </a:extLst>
          </p:cNvPr>
          <p:cNvPicPr>
            <a:picLocks noChangeAspect="1"/>
          </p:cNvPicPr>
          <p:nvPr userDrawn="1"/>
        </p:nvPicPr>
        <p:blipFill>
          <a:blip r:embed="rId3"/>
          <a:stretch>
            <a:fillRect/>
          </a:stretch>
        </p:blipFill>
        <p:spPr bwMode="ltGray">
          <a:xfrm>
            <a:off x="3393718" y="1996797"/>
            <a:ext cx="8802763" cy="4874649"/>
          </a:xfrm>
          <a:prstGeom prst="rect">
            <a:avLst/>
          </a:prstGeom>
        </p:spPr>
      </p:pic>
    </p:spTree>
    <p:extLst>
      <p:ext uri="{BB962C8B-B14F-4D97-AF65-F5344CB8AC3E}">
        <p14:creationId xmlns:p14="http://schemas.microsoft.com/office/powerpoint/2010/main" val="4156163544"/>
      </p:ext>
    </p:extLst>
  </p:cSld>
  <p:clrMapOvr>
    <a:masterClrMapping/>
  </p:clrMapOvr>
  <p:hf sldNum="0" hdr="0" ftr="0" dt="0"/>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End Slide (2)">
    <p:bg>
      <p:bgPr>
        <a:solidFill>
          <a:srgbClr val="E4E4E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F4598-4607-449E-8904-6DDB5CC73311}"/>
              </a:ext>
            </a:extLst>
          </p:cNvPr>
          <p:cNvSpPr>
            <a:spLocks noGrp="1"/>
          </p:cNvSpPr>
          <p:nvPr>
            <p:ph type="ctrTitle" hasCustomPrompt="1"/>
          </p:nvPr>
        </p:nvSpPr>
        <p:spPr>
          <a:xfrm>
            <a:off x="484802" y="1729819"/>
            <a:ext cx="5611198" cy="1489435"/>
          </a:xfrm>
        </p:spPr>
        <p:txBody>
          <a:bodyPr anchor="t" anchorCtr="0">
            <a:normAutofit/>
          </a:bodyPr>
          <a:lstStyle>
            <a:lvl1pPr algn="l">
              <a:defRPr sz="4400" spc="-200" baseline="0">
                <a:solidFill>
                  <a:srgbClr val="1E1932"/>
                </a:solidFill>
              </a:defRPr>
            </a:lvl1pPr>
          </a:lstStyle>
          <a:p>
            <a:r>
              <a:rPr lang="en-US" dirty="0"/>
              <a:t>Click to edit end slide</a:t>
            </a:r>
            <a:endParaRPr lang="en-GB" dirty="0"/>
          </a:p>
        </p:txBody>
      </p:sp>
      <p:sp>
        <p:nvSpPr>
          <p:cNvPr id="4" name="Date Placeholder 3">
            <a:extLst>
              <a:ext uri="{FF2B5EF4-FFF2-40B4-BE49-F238E27FC236}">
                <a16:creationId xmlns:a16="http://schemas.microsoft.com/office/drawing/2014/main" id="{132164CE-231B-48B5-AF0D-9D6C835E911F}"/>
              </a:ext>
            </a:extLst>
          </p:cNvPr>
          <p:cNvSpPr>
            <a:spLocks noGrp="1"/>
          </p:cNvSpPr>
          <p:nvPr>
            <p:ph type="dt" sz="half" idx="10"/>
          </p:nvPr>
        </p:nvSpPr>
        <p:spPr>
          <a:xfrm>
            <a:off x="6096000" y="457200"/>
            <a:ext cx="4049491" cy="234000"/>
          </a:xfrm>
        </p:spPr>
        <p:txBody>
          <a:bodyPr/>
          <a:lstStyle>
            <a:lvl1pPr>
              <a:defRPr sz="1000">
                <a:solidFill>
                  <a:srgbClr val="1E1932"/>
                </a:solidFill>
                <a:latin typeface="Montserrat" panose="00000500000000000000" pitchFamily="50" charset="0"/>
              </a:defRPr>
            </a:lvl1pPr>
          </a:lstStyle>
          <a:p>
            <a:fld id="{2CC1D010-D6C5-42BB-A082-A44D04E1384C}" type="datetime3">
              <a:rPr lang="en-GB" smtClean="0"/>
              <a:pPr/>
              <a:t>10 September, 2025</a:t>
            </a:fld>
            <a:endParaRPr lang="en-GB" dirty="0"/>
          </a:p>
        </p:txBody>
      </p:sp>
      <p:sp>
        <p:nvSpPr>
          <p:cNvPr id="5" name="Footer Placeholder 4">
            <a:extLst>
              <a:ext uri="{FF2B5EF4-FFF2-40B4-BE49-F238E27FC236}">
                <a16:creationId xmlns:a16="http://schemas.microsoft.com/office/drawing/2014/main" id="{FA255B56-71CA-42A8-948F-F68A016F2CFA}"/>
              </a:ext>
            </a:extLst>
          </p:cNvPr>
          <p:cNvSpPr>
            <a:spLocks noGrp="1"/>
          </p:cNvSpPr>
          <p:nvPr>
            <p:ph type="ftr" sz="quarter" idx="11"/>
          </p:nvPr>
        </p:nvSpPr>
        <p:spPr/>
        <p:txBody>
          <a:bodyPr/>
          <a:lstStyle/>
          <a:p>
            <a:r>
              <a:rPr lang="en-GB"/>
              <a:t>Presentation Title [&gt; Insert &gt; Header &amp; Footer]</a:t>
            </a:r>
          </a:p>
        </p:txBody>
      </p:sp>
      <p:sp>
        <p:nvSpPr>
          <p:cNvPr id="6" name="Slide Number Placeholder 5">
            <a:extLst>
              <a:ext uri="{FF2B5EF4-FFF2-40B4-BE49-F238E27FC236}">
                <a16:creationId xmlns:a16="http://schemas.microsoft.com/office/drawing/2014/main" id="{8154BB6E-AB1F-4313-922C-81C85C758FB8}"/>
              </a:ext>
            </a:extLst>
          </p:cNvPr>
          <p:cNvSpPr>
            <a:spLocks noGrp="1"/>
          </p:cNvSpPr>
          <p:nvPr>
            <p:ph type="sldNum" sz="quarter" idx="12"/>
          </p:nvPr>
        </p:nvSpPr>
        <p:spPr/>
        <p:txBody>
          <a:bodyPr/>
          <a:lstStyle/>
          <a:p>
            <a:fld id="{155B9355-708D-4343-BC9C-71954B402FF6}" type="slidenum">
              <a:rPr lang="en-GB" smtClean="0"/>
              <a:t>‹nr.›</a:t>
            </a:fld>
            <a:endParaRPr lang="en-GB"/>
          </a:p>
        </p:txBody>
      </p:sp>
      <p:pic>
        <p:nvPicPr>
          <p:cNvPr id="12" name="Picture 11">
            <a:extLst>
              <a:ext uri="{FF2B5EF4-FFF2-40B4-BE49-F238E27FC236}">
                <a16:creationId xmlns:a16="http://schemas.microsoft.com/office/drawing/2014/main" id="{0946D719-A2BC-44A6-BD7A-1610D59F0FBD}"/>
              </a:ext>
            </a:extLst>
          </p:cNvPr>
          <p:cNvPicPr>
            <a:picLocks noChangeAspect="1"/>
          </p:cNvPicPr>
          <p:nvPr userDrawn="1"/>
        </p:nvPicPr>
        <p:blipFill>
          <a:blip r:embed="rId2"/>
          <a:stretch>
            <a:fillRect/>
          </a:stretch>
        </p:blipFill>
        <p:spPr>
          <a:xfrm>
            <a:off x="9869805" y="6108164"/>
            <a:ext cx="1856444" cy="347631"/>
          </a:xfrm>
          <a:prstGeom prst="rect">
            <a:avLst/>
          </a:prstGeom>
        </p:spPr>
      </p:pic>
      <p:pic>
        <p:nvPicPr>
          <p:cNvPr id="9" name="Picture 8">
            <a:extLst>
              <a:ext uri="{FF2B5EF4-FFF2-40B4-BE49-F238E27FC236}">
                <a16:creationId xmlns:a16="http://schemas.microsoft.com/office/drawing/2014/main" id="{951E715A-DE13-4CDD-B04E-87523E204B94}"/>
              </a:ext>
            </a:extLst>
          </p:cNvPr>
          <p:cNvPicPr>
            <a:picLocks noChangeAspect="1"/>
          </p:cNvPicPr>
          <p:nvPr userDrawn="1"/>
        </p:nvPicPr>
        <p:blipFill>
          <a:blip r:embed="rId3"/>
          <a:stretch>
            <a:fillRect/>
          </a:stretch>
        </p:blipFill>
        <p:spPr bwMode="ltGray">
          <a:xfrm>
            <a:off x="6238563" y="-8964"/>
            <a:ext cx="5966883" cy="6872400"/>
          </a:xfrm>
          <a:prstGeom prst="rect">
            <a:avLst/>
          </a:prstGeom>
        </p:spPr>
      </p:pic>
    </p:spTree>
    <p:extLst>
      <p:ext uri="{BB962C8B-B14F-4D97-AF65-F5344CB8AC3E}">
        <p14:creationId xmlns:p14="http://schemas.microsoft.com/office/powerpoint/2010/main" val="3638467492"/>
      </p:ext>
    </p:extLst>
  </p:cSld>
  <p:clrMapOvr>
    <a:masterClrMapping/>
  </p:clrMapOvr>
  <p:hf sldNum="0" hdr="0" ftr="0" dt="0"/>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End Slide (3)">
    <p:bg>
      <p:bgPr>
        <a:solidFill>
          <a:srgbClr val="1E1932"/>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443F275-6E8B-4B72-9554-F706A1B791D3}"/>
              </a:ext>
            </a:extLst>
          </p:cNvPr>
          <p:cNvPicPr>
            <a:picLocks noChangeAspect="1"/>
          </p:cNvPicPr>
          <p:nvPr userDrawn="1"/>
        </p:nvPicPr>
        <p:blipFill>
          <a:blip r:embed="rId2"/>
          <a:stretch>
            <a:fillRect/>
          </a:stretch>
        </p:blipFill>
        <p:spPr>
          <a:xfrm>
            <a:off x="6897985" y="489230"/>
            <a:ext cx="5294015" cy="6364287"/>
          </a:xfrm>
          <a:prstGeom prst="rect">
            <a:avLst/>
          </a:prstGeom>
        </p:spPr>
      </p:pic>
      <p:sp>
        <p:nvSpPr>
          <p:cNvPr id="2" name="Title 1">
            <a:extLst>
              <a:ext uri="{FF2B5EF4-FFF2-40B4-BE49-F238E27FC236}">
                <a16:creationId xmlns:a16="http://schemas.microsoft.com/office/drawing/2014/main" id="{781F4598-4607-449E-8904-6DDB5CC73311}"/>
              </a:ext>
            </a:extLst>
          </p:cNvPr>
          <p:cNvSpPr>
            <a:spLocks noGrp="1"/>
          </p:cNvSpPr>
          <p:nvPr>
            <p:ph type="ctrTitle" hasCustomPrompt="1"/>
          </p:nvPr>
        </p:nvSpPr>
        <p:spPr>
          <a:xfrm>
            <a:off x="484801" y="1729819"/>
            <a:ext cx="6843845" cy="1489435"/>
          </a:xfrm>
        </p:spPr>
        <p:txBody>
          <a:bodyPr anchor="t" anchorCtr="0">
            <a:normAutofit/>
          </a:bodyPr>
          <a:lstStyle>
            <a:lvl1pPr algn="l">
              <a:defRPr sz="4400" spc="-200" baseline="0">
                <a:solidFill>
                  <a:srgbClr val="FFFFFF"/>
                </a:solidFill>
              </a:defRPr>
            </a:lvl1pPr>
          </a:lstStyle>
          <a:p>
            <a:r>
              <a:rPr lang="en-US" dirty="0"/>
              <a:t>Click to edit end slide</a:t>
            </a:r>
            <a:endParaRPr lang="en-GB" dirty="0"/>
          </a:p>
        </p:txBody>
      </p:sp>
      <p:sp>
        <p:nvSpPr>
          <p:cNvPr id="4" name="Date Placeholder 3">
            <a:extLst>
              <a:ext uri="{FF2B5EF4-FFF2-40B4-BE49-F238E27FC236}">
                <a16:creationId xmlns:a16="http://schemas.microsoft.com/office/drawing/2014/main" id="{132164CE-231B-48B5-AF0D-9D6C835E911F}"/>
              </a:ext>
            </a:extLst>
          </p:cNvPr>
          <p:cNvSpPr>
            <a:spLocks noGrp="1"/>
          </p:cNvSpPr>
          <p:nvPr>
            <p:ph type="dt" sz="half" idx="10"/>
          </p:nvPr>
        </p:nvSpPr>
        <p:spPr>
          <a:xfrm>
            <a:off x="6096000" y="457200"/>
            <a:ext cx="4049491" cy="234000"/>
          </a:xfrm>
        </p:spPr>
        <p:txBody>
          <a:bodyPr/>
          <a:lstStyle>
            <a:lvl1pPr>
              <a:defRPr sz="1000">
                <a:solidFill>
                  <a:srgbClr val="FFFFFF"/>
                </a:solidFill>
                <a:latin typeface="Montserrat" panose="00000500000000000000" pitchFamily="50" charset="0"/>
              </a:defRPr>
            </a:lvl1pPr>
          </a:lstStyle>
          <a:p>
            <a:fld id="{2CC1D010-D6C5-42BB-A082-A44D04E1384C}" type="datetime3">
              <a:rPr lang="en-GB" smtClean="0"/>
              <a:pPr/>
              <a:t>10 September, 2025</a:t>
            </a:fld>
            <a:endParaRPr lang="en-GB" dirty="0"/>
          </a:p>
        </p:txBody>
      </p:sp>
      <p:sp>
        <p:nvSpPr>
          <p:cNvPr id="5" name="Footer Placeholder 4">
            <a:extLst>
              <a:ext uri="{FF2B5EF4-FFF2-40B4-BE49-F238E27FC236}">
                <a16:creationId xmlns:a16="http://schemas.microsoft.com/office/drawing/2014/main" id="{FA255B56-71CA-42A8-948F-F68A016F2CFA}"/>
              </a:ext>
            </a:extLst>
          </p:cNvPr>
          <p:cNvSpPr>
            <a:spLocks noGrp="1"/>
          </p:cNvSpPr>
          <p:nvPr>
            <p:ph type="ftr" sz="quarter" idx="11"/>
          </p:nvPr>
        </p:nvSpPr>
        <p:spPr/>
        <p:txBody>
          <a:bodyPr/>
          <a:lstStyle>
            <a:lvl1pPr>
              <a:defRPr>
                <a:solidFill>
                  <a:srgbClr val="FFFFFF"/>
                </a:solidFill>
              </a:defRPr>
            </a:lvl1pPr>
          </a:lstStyle>
          <a:p>
            <a:r>
              <a:rPr lang="en-GB"/>
              <a:t>Presentation Title [&gt; Insert &gt; Header &amp; Footer]</a:t>
            </a:r>
          </a:p>
        </p:txBody>
      </p:sp>
      <p:sp>
        <p:nvSpPr>
          <p:cNvPr id="6" name="Slide Number Placeholder 5">
            <a:extLst>
              <a:ext uri="{FF2B5EF4-FFF2-40B4-BE49-F238E27FC236}">
                <a16:creationId xmlns:a16="http://schemas.microsoft.com/office/drawing/2014/main" id="{8154BB6E-AB1F-4313-922C-81C85C758FB8}"/>
              </a:ext>
            </a:extLst>
          </p:cNvPr>
          <p:cNvSpPr>
            <a:spLocks noGrp="1"/>
          </p:cNvSpPr>
          <p:nvPr>
            <p:ph type="sldNum" sz="quarter" idx="12"/>
          </p:nvPr>
        </p:nvSpPr>
        <p:spPr/>
        <p:txBody>
          <a:bodyPr/>
          <a:lstStyle>
            <a:lvl1pPr>
              <a:defRPr>
                <a:solidFill>
                  <a:srgbClr val="FFFFFF"/>
                </a:solidFill>
              </a:defRPr>
            </a:lvl1pPr>
          </a:lstStyle>
          <a:p>
            <a:fld id="{155B9355-708D-4343-BC9C-71954B402FF6}" type="slidenum">
              <a:rPr lang="en-GB" smtClean="0"/>
              <a:pPr/>
              <a:t>‹nr.›</a:t>
            </a:fld>
            <a:endParaRPr lang="en-GB"/>
          </a:p>
        </p:txBody>
      </p:sp>
      <p:pic>
        <p:nvPicPr>
          <p:cNvPr id="8" name="Picture 7">
            <a:extLst>
              <a:ext uri="{FF2B5EF4-FFF2-40B4-BE49-F238E27FC236}">
                <a16:creationId xmlns:a16="http://schemas.microsoft.com/office/drawing/2014/main" id="{26ADD344-00B2-414C-96E6-E174C371C8E0}"/>
              </a:ext>
            </a:extLst>
          </p:cNvPr>
          <p:cNvPicPr>
            <a:picLocks noChangeAspect="1"/>
          </p:cNvPicPr>
          <p:nvPr userDrawn="1"/>
        </p:nvPicPr>
        <p:blipFill>
          <a:blip r:embed="rId3"/>
          <a:stretch>
            <a:fillRect/>
          </a:stretch>
        </p:blipFill>
        <p:spPr bwMode="black">
          <a:xfrm>
            <a:off x="9869805" y="6109200"/>
            <a:ext cx="1857600" cy="347847"/>
          </a:xfrm>
          <a:prstGeom prst="rect">
            <a:avLst/>
          </a:prstGeom>
        </p:spPr>
      </p:pic>
    </p:spTree>
    <p:extLst>
      <p:ext uri="{BB962C8B-B14F-4D97-AF65-F5344CB8AC3E}">
        <p14:creationId xmlns:p14="http://schemas.microsoft.com/office/powerpoint/2010/main" val="2922411475"/>
      </p:ext>
    </p:extLst>
  </p:cSld>
  <p:clrMapOvr>
    <a:masterClrMapping/>
  </p:clrMapOvr>
  <p:hf sldNum="0" hdr="0" ftr="0" dt="0"/>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End Slide (4)">
    <p:bg>
      <p:bgPr>
        <a:solidFill>
          <a:srgbClr val="1E1932"/>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5285AD7-A983-4D97-A40D-AB80F01F1454}"/>
              </a:ext>
            </a:extLst>
          </p:cNvPr>
          <p:cNvPicPr>
            <a:picLocks noChangeAspect="1"/>
          </p:cNvPicPr>
          <p:nvPr userDrawn="1"/>
        </p:nvPicPr>
        <p:blipFill>
          <a:blip r:embed="rId2"/>
          <a:stretch>
            <a:fillRect/>
          </a:stretch>
        </p:blipFill>
        <p:spPr>
          <a:xfrm>
            <a:off x="4173071" y="2588974"/>
            <a:ext cx="8018929" cy="4271055"/>
          </a:xfrm>
          <a:prstGeom prst="rect">
            <a:avLst/>
          </a:prstGeom>
        </p:spPr>
      </p:pic>
      <p:sp>
        <p:nvSpPr>
          <p:cNvPr id="2" name="Title 1">
            <a:extLst>
              <a:ext uri="{FF2B5EF4-FFF2-40B4-BE49-F238E27FC236}">
                <a16:creationId xmlns:a16="http://schemas.microsoft.com/office/drawing/2014/main" id="{781F4598-4607-449E-8904-6DDB5CC73311}"/>
              </a:ext>
            </a:extLst>
          </p:cNvPr>
          <p:cNvSpPr>
            <a:spLocks noGrp="1"/>
          </p:cNvSpPr>
          <p:nvPr>
            <p:ph type="ctrTitle" hasCustomPrompt="1"/>
          </p:nvPr>
        </p:nvSpPr>
        <p:spPr>
          <a:xfrm>
            <a:off x="484801" y="1729819"/>
            <a:ext cx="5611199" cy="1489435"/>
          </a:xfrm>
        </p:spPr>
        <p:txBody>
          <a:bodyPr anchor="t" anchorCtr="0">
            <a:normAutofit/>
          </a:bodyPr>
          <a:lstStyle>
            <a:lvl1pPr algn="l">
              <a:defRPr sz="4400" spc="-200" baseline="0">
                <a:solidFill>
                  <a:srgbClr val="FFFFFF"/>
                </a:solidFill>
              </a:defRPr>
            </a:lvl1pPr>
          </a:lstStyle>
          <a:p>
            <a:r>
              <a:rPr lang="en-US" dirty="0"/>
              <a:t>Click to edit end slide</a:t>
            </a:r>
            <a:endParaRPr lang="en-GB" dirty="0"/>
          </a:p>
        </p:txBody>
      </p:sp>
      <p:sp>
        <p:nvSpPr>
          <p:cNvPr id="4" name="Date Placeholder 3">
            <a:extLst>
              <a:ext uri="{FF2B5EF4-FFF2-40B4-BE49-F238E27FC236}">
                <a16:creationId xmlns:a16="http://schemas.microsoft.com/office/drawing/2014/main" id="{132164CE-231B-48B5-AF0D-9D6C835E911F}"/>
              </a:ext>
            </a:extLst>
          </p:cNvPr>
          <p:cNvSpPr>
            <a:spLocks noGrp="1"/>
          </p:cNvSpPr>
          <p:nvPr>
            <p:ph type="dt" sz="half" idx="10"/>
          </p:nvPr>
        </p:nvSpPr>
        <p:spPr>
          <a:xfrm>
            <a:off x="6096000" y="457200"/>
            <a:ext cx="4049491" cy="234000"/>
          </a:xfrm>
        </p:spPr>
        <p:txBody>
          <a:bodyPr/>
          <a:lstStyle>
            <a:lvl1pPr>
              <a:defRPr sz="1000">
                <a:solidFill>
                  <a:srgbClr val="FFFFFF"/>
                </a:solidFill>
                <a:latin typeface="Montserrat" panose="00000500000000000000" pitchFamily="50" charset="0"/>
              </a:defRPr>
            </a:lvl1pPr>
          </a:lstStyle>
          <a:p>
            <a:fld id="{2CC1D010-D6C5-42BB-A082-A44D04E1384C}" type="datetime3">
              <a:rPr lang="en-GB" smtClean="0"/>
              <a:pPr/>
              <a:t>10 September, 2025</a:t>
            </a:fld>
            <a:endParaRPr lang="en-GB" dirty="0"/>
          </a:p>
        </p:txBody>
      </p:sp>
      <p:sp>
        <p:nvSpPr>
          <p:cNvPr id="5" name="Footer Placeholder 4">
            <a:extLst>
              <a:ext uri="{FF2B5EF4-FFF2-40B4-BE49-F238E27FC236}">
                <a16:creationId xmlns:a16="http://schemas.microsoft.com/office/drawing/2014/main" id="{FA255B56-71CA-42A8-948F-F68A016F2CFA}"/>
              </a:ext>
            </a:extLst>
          </p:cNvPr>
          <p:cNvSpPr>
            <a:spLocks noGrp="1"/>
          </p:cNvSpPr>
          <p:nvPr>
            <p:ph type="ftr" sz="quarter" idx="11"/>
          </p:nvPr>
        </p:nvSpPr>
        <p:spPr/>
        <p:txBody>
          <a:bodyPr/>
          <a:lstStyle>
            <a:lvl1pPr>
              <a:defRPr>
                <a:solidFill>
                  <a:srgbClr val="FFFFFF"/>
                </a:solidFill>
              </a:defRPr>
            </a:lvl1pPr>
          </a:lstStyle>
          <a:p>
            <a:r>
              <a:rPr lang="en-GB"/>
              <a:t>Presentation Title [&gt; Insert &gt; Header &amp; Footer]</a:t>
            </a:r>
          </a:p>
        </p:txBody>
      </p:sp>
      <p:sp>
        <p:nvSpPr>
          <p:cNvPr id="6" name="Slide Number Placeholder 5">
            <a:extLst>
              <a:ext uri="{FF2B5EF4-FFF2-40B4-BE49-F238E27FC236}">
                <a16:creationId xmlns:a16="http://schemas.microsoft.com/office/drawing/2014/main" id="{8154BB6E-AB1F-4313-922C-81C85C758FB8}"/>
              </a:ext>
            </a:extLst>
          </p:cNvPr>
          <p:cNvSpPr>
            <a:spLocks noGrp="1"/>
          </p:cNvSpPr>
          <p:nvPr>
            <p:ph type="sldNum" sz="quarter" idx="12"/>
          </p:nvPr>
        </p:nvSpPr>
        <p:spPr/>
        <p:txBody>
          <a:bodyPr/>
          <a:lstStyle>
            <a:lvl1pPr>
              <a:defRPr>
                <a:solidFill>
                  <a:srgbClr val="FFFFFF"/>
                </a:solidFill>
              </a:defRPr>
            </a:lvl1pPr>
          </a:lstStyle>
          <a:p>
            <a:fld id="{155B9355-708D-4343-BC9C-71954B402FF6}" type="slidenum">
              <a:rPr lang="en-GB" smtClean="0"/>
              <a:pPr/>
              <a:t>‹nr.›</a:t>
            </a:fld>
            <a:endParaRPr lang="en-GB"/>
          </a:p>
        </p:txBody>
      </p:sp>
      <p:pic>
        <p:nvPicPr>
          <p:cNvPr id="8" name="Picture 7">
            <a:extLst>
              <a:ext uri="{FF2B5EF4-FFF2-40B4-BE49-F238E27FC236}">
                <a16:creationId xmlns:a16="http://schemas.microsoft.com/office/drawing/2014/main" id="{26ADD344-00B2-414C-96E6-E174C371C8E0}"/>
              </a:ext>
            </a:extLst>
          </p:cNvPr>
          <p:cNvPicPr>
            <a:picLocks noChangeAspect="1"/>
          </p:cNvPicPr>
          <p:nvPr userDrawn="1"/>
        </p:nvPicPr>
        <p:blipFill>
          <a:blip r:embed="rId3"/>
          <a:stretch>
            <a:fillRect/>
          </a:stretch>
        </p:blipFill>
        <p:spPr bwMode="black">
          <a:xfrm>
            <a:off x="9869805" y="6109200"/>
            <a:ext cx="1857600" cy="347847"/>
          </a:xfrm>
          <a:prstGeom prst="rect">
            <a:avLst/>
          </a:prstGeom>
        </p:spPr>
      </p:pic>
    </p:spTree>
    <p:extLst>
      <p:ext uri="{BB962C8B-B14F-4D97-AF65-F5344CB8AC3E}">
        <p14:creationId xmlns:p14="http://schemas.microsoft.com/office/powerpoint/2010/main" val="1859810849"/>
      </p:ext>
    </p:extLst>
  </p:cSld>
  <p:clrMapOvr>
    <a:masterClrMapping/>
  </p:clrMapOvr>
  <p:hf sldNum="0" hdr="0" ftr="0" dt="0"/>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_제목만">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234462" y="6492880"/>
            <a:ext cx="4114800" cy="365125"/>
          </a:xfrm>
        </p:spPr>
        <p:txBody>
          <a:bodyPr/>
          <a:lstStyle>
            <a:lvl1pPr algn="l">
              <a:defRPr>
                <a:latin typeface="Noto Sans KR" panose="020B0200000000000000" pitchFamily="50" charset="-127"/>
                <a:ea typeface="Noto Sans KR" panose="020B0200000000000000" pitchFamily="50" charset="-127"/>
              </a:defRPr>
            </a:lvl1pPr>
          </a:lstStyle>
          <a:p>
            <a:endParaRPr lang="ko-KR" altLang="en-US" dirty="0"/>
          </a:p>
        </p:txBody>
      </p:sp>
      <p:sp>
        <p:nvSpPr>
          <p:cNvPr id="5" name="Slide Number Placeholder 4"/>
          <p:cNvSpPr>
            <a:spLocks noGrp="1"/>
          </p:cNvSpPr>
          <p:nvPr>
            <p:ph type="sldNum" sz="quarter" idx="12"/>
          </p:nvPr>
        </p:nvSpPr>
        <p:spPr>
          <a:xfrm>
            <a:off x="4724400" y="6492879"/>
            <a:ext cx="2743200" cy="365125"/>
          </a:xfrm>
        </p:spPr>
        <p:txBody>
          <a:bodyPr/>
          <a:lstStyle>
            <a:lvl1pPr algn="ctr">
              <a:defRPr sz="800">
                <a:latin typeface="Noto Sans KR" panose="020B0200000000000000" pitchFamily="50" charset="-127"/>
                <a:ea typeface="Noto Sans KR" panose="020B0200000000000000" pitchFamily="50" charset="-127"/>
              </a:defRPr>
            </a:lvl1pPr>
          </a:lstStyle>
          <a:p>
            <a:fld id="{C1AE5605-43DC-4C92-8AA6-FF92B2F5086D}" type="slidenum">
              <a:rPr lang="ko-KR" altLang="en-US" smtClean="0"/>
              <a:pPr/>
              <a:t>‹nr.›</a:t>
            </a:fld>
            <a:endParaRPr lang="ko-KR" altLang="en-US"/>
          </a:p>
        </p:txBody>
      </p:sp>
      <p:sp>
        <p:nvSpPr>
          <p:cNvPr id="7" name="직사각형 6"/>
          <p:cNvSpPr/>
          <p:nvPr userDrawn="1"/>
        </p:nvSpPr>
        <p:spPr>
          <a:xfrm>
            <a:off x="3" y="-1"/>
            <a:ext cx="9601200" cy="85725"/>
          </a:xfrm>
          <a:prstGeom prst="rect">
            <a:avLst/>
          </a:prstGeom>
          <a:solidFill>
            <a:srgbClr val="2F2C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직사각형 7"/>
          <p:cNvSpPr/>
          <p:nvPr userDrawn="1"/>
        </p:nvSpPr>
        <p:spPr>
          <a:xfrm>
            <a:off x="9601203" y="-1"/>
            <a:ext cx="2590800" cy="85725"/>
          </a:xfrm>
          <a:prstGeom prst="rect">
            <a:avLst/>
          </a:prstGeom>
          <a:solidFill>
            <a:srgbClr val="D3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9" name="그림 8"/>
          <p:cNvPicPr>
            <a:picLocks noChangeAspect="1"/>
          </p:cNvPicPr>
          <p:nvPr userDrawn="1"/>
        </p:nvPicPr>
        <p:blipFill>
          <a:blip r:embed="rId2">
            <a:duotone>
              <a:schemeClr val="bg2">
                <a:shade val="45000"/>
                <a:satMod val="135000"/>
              </a:schemeClr>
              <a:prstClr val="white"/>
            </a:duotone>
          </a:blip>
          <a:stretch>
            <a:fillRect/>
          </a:stretch>
        </p:blipFill>
        <p:spPr>
          <a:xfrm>
            <a:off x="8077203" y="6241509"/>
            <a:ext cx="4114800" cy="616492"/>
          </a:xfrm>
          <a:prstGeom prst="rect">
            <a:avLst/>
          </a:prstGeom>
        </p:spPr>
      </p:pic>
      <p:cxnSp>
        <p:nvCxnSpPr>
          <p:cNvPr id="10" name="직선 연결선 9"/>
          <p:cNvCxnSpPr/>
          <p:nvPr userDrawn="1"/>
        </p:nvCxnSpPr>
        <p:spPr>
          <a:xfrm>
            <a:off x="105600" y="774700"/>
            <a:ext cx="11980800" cy="0"/>
          </a:xfrm>
          <a:prstGeom prst="line">
            <a:avLst/>
          </a:prstGeom>
          <a:ln w="6350">
            <a:solidFill>
              <a:srgbClr val="4C496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9162390"/>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AC00DD-89D4-8BF0-D9C7-AAE95752C053}"/>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en-US"/>
          </a:p>
        </p:txBody>
      </p:sp>
      <p:sp>
        <p:nvSpPr>
          <p:cNvPr id="3" name="Untertitel 2">
            <a:extLst>
              <a:ext uri="{FF2B5EF4-FFF2-40B4-BE49-F238E27FC236}">
                <a16:creationId xmlns:a16="http://schemas.microsoft.com/office/drawing/2014/main" id="{38071689-22A5-6ADB-8F98-CED402263A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a:p>
        </p:txBody>
      </p:sp>
      <p:sp>
        <p:nvSpPr>
          <p:cNvPr id="4" name="Datumsplatzhalter 3">
            <a:extLst>
              <a:ext uri="{FF2B5EF4-FFF2-40B4-BE49-F238E27FC236}">
                <a16:creationId xmlns:a16="http://schemas.microsoft.com/office/drawing/2014/main" id="{2AE0FBD5-9E39-1420-154B-76B8C94D6780}"/>
              </a:ext>
            </a:extLst>
          </p:cNvPr>
          <p:cNvSpPr>
            <a:spLocks noGrp="1"/>
          </p:cNvSpPr>
          <p:nvPr>
            <p:ph type="dt" sz="half" idx="10"/>
          </p:nvPr>
        </p:nvSpPr>
        <p:spPr/>
        <p:txBody>
          <a:bodyPr/>
          <a:lstStyle/>
          <a:p>
            <a:fld id="{5F7C92B2-EAF4-4C05-B223-6396CEDC0444}" type="datetimeFigureOut">
              <a:rPr lang="en-US" smtClean="0"/>
              <a:t>9/10/2025</a:t>
            </a:fld>
            <a:endParaRPr lang="en-US"/>
          </a:p>
        </p:txBody>
      </p:sp>
      <p:sp>
        <p:nvSpPr>
          <p:cNvPr id="5" name="Fußzeilenplatzhalter 4">
            <a:extLst>
              <a:ext uri="{FF2B5EF4-FFF2-40B4-BE49-F238E27FC236}">
                <a16:creationId xmlns:a16="http://schemas.microsoft.com/office/drawing/2014/main" id="{2F6599F7-C6A8-DB57-3D7C-DE5AB3461CAC}"/>
              </a:ext>
            </a:extLst>
          </p:cNvPr>
          <p:cNvSpPr>
            <a:spLocks noGrp="1"/>
          </p:cNvSpPr>
          <p:nvPr>
            <p:ph type="ftr" sz="quarter" idx="11"/>
          </p:nvPr>
        </p:nvSpPr>
        <p:spPr/>
        <p:txBody>
          <a:bodyPr/>
          <a:lstStyle/>
          <a:p>
            <a:endParaRPr lang="en-US"/>
          </a:p>
        </p:txBody>
      </p:sp>
      <p:sp>
        <p:nvSpPr>
          <p:cNvPr id="6" name="Foliennummernplatzhalter 5">
            <a:extLst>
              <a:ext uri="{FF2B5EF4-FFF2-40B4-BE49-F238E27FC236}">
                <a16:creationId xmlns:a16="http://schemas.microsoft.com/office/drawing/2014/main" id="{E1F6C8EC-2A00-BA2B-58F0-C70407C259D8}"/>
              </a:ext>
            </a:extLst>
          </p:cNvPr>
          <p:cNvSpPr>
            <a:spLocks noGrp="1"/>
          </p:cNvSpPr>
          <p:nvPr>
            <p:ph type="sldNum" sz="quarter" idx="12"/>
          </p:nvPr>
        </p:nvSpPr>
        <p:spPr/>
        <p:txBody>
          <a:bodyPr/>
          <a:lstStyle/>
          <a:p>
            <a:fld id="{D272339B-D8DB-4E1B-ABB9-19EAC4FF4D77}" type="slidenum">
              <a:rPr lang="en-US" smtClean="0"/>
              <a:t>‹nr.›</a:t>
            </a:fld>
            <a:endParaRPr lang="en-US"/>
          </a:p>
        </p:txBody>
      </p:sp>
      <p:pic>
        <p:nvPicPr>
          <p:cNvPr id="10" name="Grafik 9" descr="Ein Bild, das Schrift, Logo, Grafiken, Symbol enthält.&#10;&#10;KI-generierte Inhalte können fehlerhaft sein.">
            <a:extLst>
              <a:ext uri="{FF2B5EF4-FFF2-40B4-BE49-F238E27FC236}">
                <a16:creationId xmlns:a16="http://schemas.microsoft.com/office/drawing/2014/main" id="{6BD644DF-F89F-D26F-4E20-F759D505E9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00948" y="238386"/>
            <a:ext cx="2196828" cy="988217"/>
          </a:xfrm>
          <a:prstGeom prst="rect">
            <a:avLst/>
          </a:prstGeom>
        </p:spPr>
      </p:pic>
    </p:spTree>
    <p:extLst>
      <p:ext uri="{BB962C8B-B14F-4D97-AF65-F5344CB8AC3E}">
        <p14:creationId xmlns:p14="http://schemas.microsoft.com/office/powerpoint/2010/main" val="275478762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A94C28-CCA4-99AE-857F-09E840785765}"/>
              </a:ext>
            </a:extLst>
          </p:cNvPr>
          <p:cNvSpPr>
            <a:spLocks noGrp="1"/>
          </p:cNvSpPr>
          <p:nvPr>
            <p:ph type="title"/>
          </p:nvPr>
        </p:nvSpPr>
        <p:spPr/>
        <p:txBody>
          <a:bodyPr/>
          <a:lstStyle/>
          <a:p>
            <a:r>
              <a:rPr lang="de-DE"/>
              <a:t>Mastertitelformat bearbeiten</a:t>
            </a:r>
            <a:endParaRPr lang="en-US"/>
          </a:p>
        </p:txBody>
      </p:sp>
      <p:sp>
        <p:nvSpPr>
          <p:cNvPr id="3" name="Inhaltsplatzhalter 2">
            <a:extLst>
              <a:ext uri="{FF2B5EF4-FFF2-40B4-BE49-F238E27FC236}">
                <a16:creationId xmlns:a16="http://schemas.microsoft.com/office/drawing/2014/main" id="{DE1B1D81-41E1-EEFB-B50C-223D290A7078}"/>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a:extLst>
              <a:ext uri="{FF2B5EF4-FFF2-40B4-BE49-F238E27FC236}">
                <a16:creationId xmlns:a16="http://schemas.microsoft.com/office/drawing/2014/main" id="{3640601B-CB09-A52F-57CB-237BDCF2BB1C}"/>
              </a:ext>
            </a:extLst>
          </p:cNvPr>
          <p:cNvSpPr>
            <a:spLocks noGrp="1"/>
          </p:cNvSpPr>
          <p:nvPr>
            <p:ph type="dt" sz="half" idx="10"/>
          </p:nvPr>
        </p:nvSpPr>
        <p:spPr/>
        <p:txBody>
          <a:bodyPr/>
          <a:lstStyle/>
          <a:p>
            <a:fld id="{5F7C92B2-EAF4-4C05-B223-6396CEDC0444}" type="datetimeFigureOut">
              <a:rPr lang="en-US" smtClean="0"/>
              <a:t>9/10/2025</a:t>
            </a:fld>
            <a:endParaRPr lang="en-US"/>
          </a:p>
        </p:txBody>
      </p:sp>
      <p:sp>
        <p:nvSpPr>
          <p:cNvPr id="5" name="Fußzeilenplatzhalter 4">
            <a:extLst>
              <a:ext uri="{FF2B5EF4-FFF2-40B4-BE49-F238E27FC236}">
                <a16:creationId xmlns:a16="http://schemas.microsoft.com/office/drawing/2014/main" id="{89246E1A-A06D-C5E2-D4CD-88FBEBCCBC5D}"/>
              </a:ext>
            </a:extLst>
          </p:cNvPr>
          <p:cNvSpPr>
            <a:spLocks noGrp="1"/>
          </p:cNvSpPr>
          <p:nvPr>
            <p:ph type="ftr" sz="quarter" idx="11"/>
          </p:nvPr>
        </p:nvSpPr>
        <p:spPr/>
        <p:txBody>
          <a:bodyPr/>
          <a:lstStyle/>
          <a:p>
            <a:endParaRPr lang="en-US"/>
          </a:p>
        </p:txBody>
      </p:sp>
      <p:sp>
        <p:nvSpPr>
          <p:cNvPr id="6" name="Foliennummernplatzhalter 5">
            <a:extLst>
              <a:ext uri="{FF2B5EF4-FFF2-40B4-BE49-F238E27FC236}">
                <a16:creationId xmlns:a16="http://schemas.microsoft.com/office/drawing/2014/main" id="{EE5BA1D5-95C3-327D-A1AC-F01C81BE4DF3}"/>
              </a:ext>
            </a:extLst>
          </p:cNvPr>
          <p:cNvSpPr>
            <a:spLocks noGrp="1"/>
          </p:cNvSpPr>
          <p:nvPr>
            <p:ph type="sldNum" sz="quarter" idx="12"/>
          </p:nvPr>
        </p:nvSpPr>
        <p:spPr/>
        <p:txBody>
          <a:bodyPr/>
          <a:lstStyle/>
          <a:p>
            <a:fld id="{D272339B-D8DB-4E1B-ABB9-19EAC4FF4D77}" type="slidenum">
              <a:rPr lang="en-US" smtClean="0"/>
              <a:t>‹nr.›</a:t>
            </a:fld>
            <a:endParaRPr lang="en-US"/>
          </a:p>
        </p:txBody>
      </p:sp>
      <p:pic>
        <p:nvPicPr>
          <p:cNvPr id="8" name="Grafik 7" descr="Ein Bild, das Schrift, Logo, Grafiken, Symbol enthält.&#10;&#10;KI-generierte Inhalte können fehlerhaft sein.">
            <a:extLst>
              <a:ext uri="{FF2B5EF4-FFF2-40B4-BE49-F238E27FC236}">
                <a16:creationId xmlns:a16="http://schemas.microsoft.com/office/drawing/2014/main" id="{60C15C6C-8E52-E0DD-2632-CC2AFFB68A5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00948" y="238386"/>
            <a:ext cx="2196828" cy="988217"/>
          </a:xfrm>
          <a:prstGeom prst="rect">
            <a:avLst/>
          </a:prstGeom>
        </p:spPr>
      </p:pic>
    </p:spTree>
    <p:extLst>
      <p:ext uri="{BB962C8B-B14F-4D97-AF65-F5344CB8AC3E}">
        <p14:creationId xmlns:p14="http://schemas.microsoft.com/office/powerpoint/2010/main" val="147702830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49396D-B1FF-6264-72A4-9AA794035F3A}"/>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en-US"/>
          </a:p>
        </p:txBody>
      </p:sp>
      <p:sp>
        <p:nvSpPr>
          <p:cNvPr id="3" name="Textplatzhalter 2">
            <a:extLst>
              <a:ext uri="{FF2B5EF4-FFF2-40B4-BE49-F238E27FC236}">
                <a16:creationId xmlns:a16="http://schemas.microsoft.com/office/drawing/2014/main" id="{5E12952D-4686-625A-CDED-2B811DCDD2B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FD84254D-2F57-6EBE-FCA5-CD97A8DA0E8D}"/>
              </a:ext>
            </a:extLst>
          </p:cNvPr>
          <p:cNvSpPr>
            <a:spLocks noGrp="1"/>
          </p:cNvSpPr>
          <p:nvPr>
            <p:ph type="dt" sz="half" idx="10"/>
          </p:nvPr>
        </p:nvSpPr>
        <p:spPr/>
        <p:txBody>
          <a:bodyPr/>
          <a:lstStyle/>
          <a:p>
            <a:fld id="{5F7C92B2-EAF4-4C05-B223-6396CEDC0444}" type="datetimeFigureOut">
              <a:rPr lang="en-US" smtClean="0"/>
              <a:t>9/10/2025</a:t>
            </a:fld>
            <a:endParaRPr lang="en-US"/>
          </a:p>
        </p:txBody>
      </p:sp>
      <p:sp>
        <p:nvSpPr>
          <p:cNvPr id="5" name="Fußzeilenplatzhalter 4">
            <a:extLst>
              <a:ext uri="{FF2B5EF4-FFF2-40B4-BE49-F238E27FC236}">
                <a16:creationId xmlns:a16="http://schemas.microsoft.com/office/drawing/2014/main" id="{0D152394-F455-1044-27B9-F981EA74EEDE}"/>
              </a:ext>
            </a:extLst>
          </p:cNvPr>
          <p:cNvSpPr>
            <a:spLocks noGrp="1"/>
          </p:cNvSpPr>
          <p:nvPr>
            <p:ph type="ftr" sz="quarter" idx="11"/>
          </p:nvPr>
        </p:nvSpPr>
        <p:spPr/>
        <p:txBody>
          <a:bodyPr/>
          <a:lstStyle/>
          <a:p>
            <a:endParaRPr lang="en-US"/>
          </a:p>
        </p:txBody>
      </p:sp>
      <p:sp>
        <p:nvSpPr>
          <p:cNvPr id="6" name="Foliennummernplatzhalter 5">
            <a:extLst>
              <a:ext uri="{FF2B5EF4-FFF2-40B4-BE49-F238E27FC236}">
                <a16:creationId xmlns:a16="http://schemas.microsoft.com/office/drawing/2014/main" id="{595C5D51-CCE9-0914-D2C2-6DF4624C0478}"/>
              </a:ext>
            </a:extLst>
          </p:cNvPr>
          <p:cNvSpPr>
            <a:spLocks noGrp="1"/>
          </p:cNvSpPr>
          <p:nvPr>
            <p:ph type="sldNum" sz="quarter" idx="12"/>
          </p:nvPr>
        </p:nvSpPr>
        <p:spPr/>
        <p:txBody>
          <a:bodyPr/>
          <a:lstStyle/>
          <a:p>
            <a:fld id="{D272339B-D8DB-4E1B-ABB9-19EAC4FF4D77}" type="slidenum">
              <a:rPr lang="en-US" smtClean="0"/>
              <a:t>‹nr.›</a:t>
            </a:fld>
            <a:endParaRPr lang="en-US"/>
          </a:p>
        </p:txBody>
      </p:sp>
      <p:pic>
        <p:nvPicPr>
          <p:cNvPr id="8" name="Grafik 7" descr="Ein Bild, das Schrift, Logo, Grafiken, Symbol enthält.&#10;&#10;KI-generierte Inhalte können fehlerhaft sein.">
            <a:extLst>
              <a:ext uri="{FF2B5EF4-FFF2-40B4-BE49-F238E27FC236}">
                <a16:creationId xmlns:a16="http://schemas.microsoft.com/office/drawing/2014/main" id="{69C4247E-FA87-AC36-EB0E-8F295BCEB0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00948" y="238386"/>
            <a:ext cx="2196828" cy="988217"/>
          </a:xfrm>
          <a:prstGeom prst="rect">
            <a:avLst/>
          </a:prstGeom>
        </p:spPr>
      </p:pic>
    </p:spTree>
    <p:extLst>
      <p:ext uri="{BB962C8B-B14F-4D97-AF65-F5344CB8AC3E}">
        <p14:creationId xmlns:p14="http://schemas.microsoft.com/office/powerpoint/2010/main" val="66773855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67C3D2-53E9-4548-B818-2543AF937011}"/>
              </a:ext>
            </a:extLst>
          </p:cNvPr>
          <p:cNvSpPr>
            <a:spLocks noGrp="1"/>
          </p:cNvSpPr>
          <p:nvPr>
            <p:ph type="title"/>
          </p:nvPr>
        </p:nvSpPr>
        <p:spPr/>
        <p:txBody>
          <a:bodyPr/>
          <a:lstStyle/>
          <a:p>
            <a:r>
              <a:rPr lang="de-DE"/>
              <a:t>Mastertitelformat bearbeiten</a:t>
            </a:r>
            <a:endParaRPr lang="en-US"/>
          </a:p>
        </p:txBody>
      </p:sp>
      <p:sp>
        <p:nvSpPr>
          <p:cNvPr id="3" name="Inhaltsplatzhalter 2">
            <a:extLst>
              <a:ext uri="{FF2B5EF4-FFF2-40B4-BE49-F238E27FC236}">
                <a16:creationId xmlns:a16="http://schemas.microsoft.com/office/drawing/2014/main" id="{BC5E41B2-B113-ACCC-E403-58697CEE3DB7}"/>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Inhaltsplatzhalter 3">
            <a:extLst>
              <a:ext uri="{FF2B5EF4-FFF2-40B4-BE49-F238E27FC236}">
                <a16:creationId xmlns:a16="http://schemas.microsoft.com/office/drawing/2014/main" id="{B0E80F23-1175-A3A0-B705-DAB0EB9ADA9E}"/>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Datumsplatzhalter 4">
            <a:extLst>
              <a:ext uri="{FF2B5EF4-FFF2-40B4-BE49-F238E27FC236}">
                <a16:creationId xmlns:a16="http://schemas.microsoft.com/office/drawing/2014/main" id="{29127973-BB92-AE0C-9A37-5874EAADC7B8}"/>
              </a:ext>
            </a:extLst>
          </p:cNvPr>
          <p:cNvSpPr>
            <a:spLocks noGrp="1"/>
          </p:cNvSpPr>
          <p:nvPr>
            <p:ph type="dt" sz="half" idx="10"/>
          </p:nvPr>
        </p:nvSpPr>
        <p:spPr/>
        <p:txBody>
          <a:bodyPr/>
          <a:lstStyle/>
          <a:p>
            <a:fld id="{5F7C92B2-EAF4-4C05-B223-6396CEDC0444}" type="datetimeFigureOut">
              <a:rPr lang="en-US" smtClean="0"/>
              <a:t>9/10/2025</a:t>
            </a:fld>
            <a:endParaRPr lang="en-US"/>
          </a:p>
        </p:txBody>
      </p:sp>
      <p:sp>
        <p:nvSpPr>
          <p:cNvPr id="6" name="Fußzeilenplatzhalter 5">
            <a:extLst>
              <a:ext uri="{FF2B5EF4-FFF2-40B4-BE49-F238E27FC236}">
                <a16:creationId xmlns:a16="http://schemas.microsoft.com/office/drawing/2014/main" id="{47961A09-FB63-CC4C-5CE6-BFB4FE8D2F73}"/>
              </a:ext>
            </a:extLst>
          </p:cNvPr>
          <p:cNvSpPr>
            <a:spLocks noGrp="1"/>
          </p:cNvSpPr>
          <p:nvPr>
            <p:ph type="ftr" sz="quarter" idx="11"/>
          </p:nvPr>
        </p:nvSpPr>
        <p:spPr/>
        <p:txBody>
          <a:bodyPr/>
          <a:lstStyle/>
          <a:p>
            <a:endParaRPr lang="en-US"/>
          </a:p>
        </p:txBody>
      </p:sp>
      <p:sp>
        <p:nvSpPr>
          <p:cNvPr id="7" name="Foliennummernplatzhalter 6">
            <a:extLst>
              <a:ext uri="{FF2B5EF4-FFF2-40B4-BE49-F238E27FC236}">
                <a16:creationId xmlns:a16="http://schemas.microsoft.com/office/drawing/2014/main" id="{1A42123B-C68D-38A9-F42F-C0018FF9155D}"/>
              </a:ext>
            </a:extLst>
          </p:cNvPr>
          <p:cNvSpPr>
            <a:spLocks noGrp="1"/>
          </p:cNvSpPr>
          <p:nvPr>
            <p:ph type="sldNum" sz="quarter" idx="12"/>
          </p:nvPr>
        </p:nvSpPr>
        <p:spPr/>
        <p:txBody>
          <a:bodyPr/>
          <a:lstStyle/>
          <a:p>
            <a:fld id="{D272339B-D8DB-4E1B-ABB9-19EAC4FF4D77}" type="slidenum">
              <a:rPr lang="en-US" smtClean="0"/>
              <a:t>‹nr.›</a:t>
            </a:fld>
            <a:endParaRPr lang="en-US"/>
          </a:p>
        </p:txBody>
      </p:sp>
      <p:pic>
        <p:nvPicPr>
          <p:cNvPr id="9" name="Grafik 8" descr="Ein Bild, das Schrift, Logo, Grafiken, Symbol enthält.&#10;&#10;KI-generierte Inhalte können fehlerhaft sein.">
            <a:extLst>
              <a:ext uri="{FF2B5EF4-FFF2-40B4-BE49-F238E27FC236}">
                <a16:creationId xmlns:a16="http://schemas.microsoft.com/office/drawing/2014/main" id="{86F490BD-2CEF-41EA-2A13-9282D5BA2CE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00948" y="238386"/>
            <a:ext cx="2196828" cy="988217"/>
          </a:xfrm>
          <a:prstGeom prst="rect">
            <a:avLst/>
          </a:prstGeom>
        </p:spPr>
      </p:pic>
    </p:spTree>
    <p:extLst>
      <p:ext uri="{BB962C8B-B14F-4D97-AF65-F5344CB8AC3E}">
        <p14:creationId xmlns:p14="http://schemas.microsoft.com/office/powerpoint/2010/main" val="1330307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 (2b)">
    <p:bg>
      <p:bgPr>
        <a:solidFill>
          <a:srgbClr val="E4E4E4"/>
        </a:solidFill>
        <a:effectLst/>
      </p:bgPr>
    </p:bg>
    <p:spTree>
      <p:nvGrpSpPr>
        <p:cNvPr id="1" name=""/>
        <p:cNvGrpSpPr/>
        <p:nvPr/>
      </p:nvGrpSpPr>
      <p:grpSpPr>
        <a:xfrm>
          <a:off x="0" y="0"/>
          <a:ext cx="0" cy="0"/>
          <a:chOff x="0" y="0"/>
          <a:chExt cx="0" cy="0"/>
        </a:xfrm>
      </p:grpSpPr>
      <p:sp>
        <p:nvSpPr>
          <p:cNvPr id="11" name="Text Placeholder 9">
            <a:extLst>
              <a:ext uri="{FF2B5EF4-FFF2-40B4-BE49-F238E27FC236}">
                <a16:creationId xmlns:a16="http://schemas.microsoft.com/office/drawing/2014/main" id="{D87A621D-902E-4099-B38B-264F771B9CD3}"/>
              </a:ext>
            </a:extLst>
          </p:cNvPr>
          <p:cNvSpPr>
            <a:spLocks noGrp="1"/>
          </p:cNvSpPr>
          <p:nvPr>
            <p:ph type="body" sz="quarter" idx="14" hasCustomPrompt="1"/>
          </p:nvPr>
        </p:nvSpPr>
        <p:spPr>
          <a:xfrm>
            <a:off x="4245531" y="2923472"/>
            <a:ext cx="3446463" cy="1219609"/>
          </a:xfrm>
        </p:spPr>
        <p:txBody>
          <a:bodyPr/>
          <a:lstStyle>
            <a:lvl1pPr marL="0" indent="0">
              <a:lnSpc>
                <a:spcPct val="100000"/>
              </a:lnSpc>
              <a:spcBef>
                <a:spcPts val="0"/>
              </a:spcBef>
              <a:buFont typeface="+mj-lt"/>
              <a:buNone/>
              <a:defRPr sz="4400"/>
            </a:lvl1pPr>
            <a:lvl2pPr marL="0" indent="0">
              <a:lnSpc>
                <a:spcPct val="100000"/>
              </a:lnSpc>
              <a:spcBef>
                <a:spcPts val="800"/>
              </a:spcBef>
              <a:buNone/>
              <a:defRPr sz="2300"/>
            </a:lvl2pPr>
            <a:lvl3pPr marL="0" indent="0">
              <a:buNone/>
              <a:defRPr/>
            </a:lvl3pPr>
            <a:lvl4pPr marL="0" indent="0">
              <a:buNone/>
              <a:defRPr/>
            </a:lvl4pPr>
            <a:lvl5pPr marL="0" indent="0">
              <a:buNone/>
              <a:defRPr/>
            </a:lvl5pPr>
          </a:lstStyle>
          <a:p>
            <a:pPr lvl="0"/>
            <a:r>
              <a:rPr lang="en-US"/>
              <a:t>#.</a:t>
            </a:r>
          </a:p>
          <a:p>
            <a:pPr lvl="1"/>
            <a:r>
              <a:rPr lang="en-US"/>
              <a:t>Click to add title text</a:t>
            </a:r>
          </a:p>
        </p:txBody>
      </p:sp>
      <p:sp>
        <p:nvSpPr>
          <p:cNvPr id="2" name="Title 1">
            <a:extLst>
              <a:ext uri="{FF2B5EF4-FFF2-40B4-BE49-F238E27FC236}">
                <a16:creationId xmlns:a16="http://schemas.microsoft.com/office/drawing/2014/main" id="{F3BC983E-8905-4086-9C04-3A7A6DD72C92}"/>
              </a:ext>
            </a:extLst>
          </p:cNvPr>
          <p:cNvSpPr>
            <a:spLocks noGrp="1"/>
          </p:cNvSpPr>
          <p:nvPr>
            <p:ph type="title" hasCustomPrompt="1"/>
          </p:nvPr>
        </p:nvSpPr>
        <p:spPr>
          <a:xfrm>
            <a:off x="486000" y="1866507"/>
            <a:ext cx="5610000" cy="532615"/>
          </a:xfrm>
        </p:spPr>
        <p:txBody>
          <a:bodyPr>
            <a:normAutofit/>
          </a:bodyPr>
          <a:lstStyle>
            <a:lvl1pPr>
              <a:lnSpc>
                <a:spcPct val="95000"/>
              </a:lnSpc>
              <a:defRPr sz="2300" spc="-50" baseline="0">
                <a:latin typeface="Montserrat" panose="00000500000000000000" pitchFamily="50" charset="0"/>
              </a:defRPr>
            </a:lvl1pPr>
          </a:lstStyle>
          <a:p>
            <a:r>
              <a:rPr lang="en-US"/>
              <a:t>Agenda</a:t>
            </a:r>
            <a:endParaRPr lang="en-GB"/>
          </a:p>
        </p:txBody>
      </p:sp>
      <p:sp>
        <p:nvSpPr>
          <p:cNvPr id="4" name="Date Placeholder 3">
            <a:extLst>
              <a:ext uri="{FF2B5EF4-FFF2-40B4-BE49-F238E27FC236}">
                <a16:creationId xmlns:a16="http://schemas.microsoft.com/office/drawing/2014/main" id="{B9B7764A-1EBE-464D-AE06-F15E116BDD67}"/>
              </a:ext>
            </a:extLst>
          </p:cNvPr>
          <p:cNvSpPr>
            <a:spLocks noGrp="1"/>
          </p:cNvSpPr>
          <p:nvPr>
            <p:ph type="dt" sz="half" idx="10"/>
          </p:nvPr>
        </p:nvSpPr>
        <p:spPr/>
        <p:txBody>
          <a:bodyPr/>
          <a:lstStyle/>
          <a:p>
            <a:fld id="{7F56D4DB-AFC6-4E80-8388-D931F804CF31}" type="datetime1">
              <a:rPr lang="en-GB" smtClean="0"/>
              <a:t>10/09/2025</a:t>
            </a:fld>
            <a:endParaRPr lang="en-GB"/>
          </a:p>
        </p:txBody>
      </p:sp>
      <p:sp>
        <p:nvSpPr>
          <p:cNvPr id="5" name="Footer Placeholder 4">
            <a:extLst>
              <a:ext uri="{FF2B5EF4-FFF2-40B4-BE49-F238E27FC236}">
                <a16:creationId xmlns:a16="http://schemas.microsoft.com/office/drawing/2014/main" id="{FACB4373-04AE-42F6-95E7-3F19BAB2842B}"/>
              </a:ext>
            </a:extLst>
          </p:cNvPr>
          <p:cNvSpPr>
            <a:spLocks noGrp="1"/>
          </p:cNvSpPr>
          <p:nvPr>
            <p:ph type="ftr" sz="quarter" idx="11"/>
          </p:nvPr>
        </p:nvSpPr>
        <p:spPr/>
        <p:txBody>
          <a:bodyPr/>
          <a:lstStyle/>
          <a:p>
            <a:r>
              <a:rPr lang="en-GB"/>
              <a:t>Presentation Title [&gt; Insert &gt; Header &amp; Footer]</a:t>
            </a:r>
          </a:p>
        </p:txBody>
      </p:sp>
      <p:sp>
        <p:nvSpPr>
          <p:cNvPr id="6" name="Slide Number Placeholder 5">
            <a:extLst>
              <a:ext uri="{FF2B5EF4-FFF2-40B4-BE49-F238E27FC236}">
                <a16:creationId xmlns:a16="http://schemas.microsoft.com/office/drawing/2014/main" id="{D61BBDCB-19D1-4C74-973D-C7C00F7DC1FA}"/>
              </a:ext>
            </a:extLst>
          </p:cNvPr>
          <p:cNvSpPr>
            <a:spLocks noGrp="1"/>
          </p:cNvSpPr>
          <p:nvPr>
            <p:ph type="sldNum" sz="quarter" idx="12"/>
          </p:nvPr>
        </p:nvSpPr>
        <p:spPr/>
        <p:txBody>
          <a:bodyPr/>
          <a:lstStyle/>
          <a:p>
            <a:fld id="{155B9355-708D-4343-BC9C-71954B402FF6}" type="slidenum">
              <a:rPr lang="en-GB" smtClean="0"/>
              <a:t>‹nr.›</a:t>
            </a:fld>
            <a:endParaRPr lang="en-GB"/>
          </a:p>
        </p:txBody>
      </p:sp>
      <p:sp>
        <p:nvSpPr>
          <p:cNvPr id="10" name="Text Placeholder 9">
            <a:extLst>
              <a:ext uri="{FF2B5EF4-FFF2-40B4-BE49-F238E27FC236}">
                <a16:creationId xmlns:a16="http://schemas.microsoft.com/office/drawing/2014/main" id="{2CA9A22B-0E4B-411C-B3A8-02AC0E77FB2C}"/>
              </a:ext>
            </a:extLst>
          </p:cNvPr>
          <p:cNvSpPr>
            <a:spLocks noGrp="1"/>
          </p:cNvSpPr>
          <p:nvPr>
            <p:ph type="body" sz="quarter" idx="13" hasCustomPrompt="1"/>
          </p:nvPr>
        </p:nvSpPr>
        <p:spPr>
          <a:xfrm>
            <a:off x="488950" y="2923472"/>
            <a:ext cx="3446463" cy="1219609"/>
          </a:xfrm>
        </p:spPr>
        <p:txBody>
          <a:bodyPr/>
          <a:lstStyle>
            <a:lvl1pPr marL="0" indent="0">
              <a:lnSpc>
                <a:spcPct val="100000"/>
              </a:lnSpc>
              <a:spcBef>
                <a:spcPts val="0"/>
              </a:spcBef>
              <a:buFont typeface="+mj-lt"/>
              <a:buNone/>
              <a:defRPr sz="4400"/>
            </a:lvl1pPr>
            <a:lvl2pPr marL="0" indent="0">
              <a:lnSpc>
                <a:spcPct val="100000"/>
              </a:lnSpc>
              <a:spcBef>
                <a:spcPts val="800"/>
              </a:spcBef>
              <a:buNone/>
              <a:defRPr sz="2300"/>
            </a:lvl2pPr>
            <a:lvl3pPr marL="0" indent="0">
              <a:buNone/>
              <a:defRPr/>
            </a:lvl3pPr>
            <a:lvl4pPr marL="0" indent="0">
              <a:buNone/>
              <a:defRPr/>
            </a:lvl4pPr>
            <a:lvl5pPr marL="0" indent="0">
              <a:buNone/>
              <a:defRPr/>
            </a:lvl5pPr>
          </a:lstStyle>
          <a:p>
            <a:pPr lvl="0"/>
            <a:r>
              <a:rPr lang="en-US"/>
              <a:t>#.</a:t>
            </a:r>
          </a:p>
          <a:p>
            <a:pPr lvl="1"/>
            <a:r>
              <a:rPr lang="en-US"/>
              <a:t>Click to add title text</a:t>
            </a:r>
          </a:p>
        </p:txBody>
      </p:sp>
      <p:sp>
        <p:nvSpPr>
          <p:cNvPr id="17" name="Text Placeholder 9">
            <a:extLst>
              <a:ext uri="{FF2B5EF4-FFF2-40B4-BE49-F238E27FC236}">
                <a16:creationId xmlns:a16="http://schemas.microsoft.com/office/drawing/2014/main" id="{4E0D1D9B-B498-4CBA-8D89-F6CC8D25C90D}"/>
              </a:ext>
            </a:extLst>
          </p:cNvPr>
          <p:cNvSpPr>
            <a:spLocks noGrp="1"/>
          </p:cNvSpPr>
          <p:nvPr>
            <p:ph type="body" sz="quarter" idx="15" hasCustomPrompt="1"/>
          </p:nvPr>
        </p:nvSpPr>
        <p:spPr>
          <a:xfrm>
            <a:off x="8002112" y="2923472"/>
            <a:ext cx="3446463" cy="1219609"/>
          </a:xfrm>
        </p:spPr>
        <p:txBody>
          <a:bodyPr/>
          <a:lstStyle>
            <a:lvl1pPr marL="0" indent="0">
              <a:lnSpc>
                <a:spcPct val="100000"/>
              </a:lnSpc>
              <a:spcBef>
                <a:spcPts val="0"/>
              </a:spcBef>
              <a:buFont typeface="+mj-lt"/>
              <a:buNone/>
              <a:defRPr sz="4400"/>
            </a:lvl1pPr>
            <a:lvl2pPr marL="0" indent="0">
              <a:lnSpc>
                <a:spcPct val="100000"/>
              </a:lnSpc>
              <a:spcBef>
                <a:spcPts val="800"/>
              </a:spcBef>
              <a:buNone/>
              <a:defRPr sz="2300"/>
            </a:lvl2pPr>
            <a:lvl3pPr marL="0" indent="0">
              <a:buNone/>
              <a:defRPr/>
            </a:lvl3pPr>
            <a:lvl4pPr marL="0" indent="0">
              <a:buNone/>
              <a:defRPr/>
            </a:lvl4pPr>
            <a:lvl5pPr marL="0" indent="0">
              <a:buNone/>
              <a:defRPr/>
            </a:lvl5pPr>
          </a:lstStyle>
          <a:p>
            <a:pPr lvl="0"/>
            <a:r>
              <a:rPr lang="en-US"/>
              <a:t>#.</a:t>
            </a:r>
          </a:p>
          <a:p>
            <a:pPr lvl="1"/>
            <a:r>
              <a:rPr lang="en-US"/>
              <a:t>Click to add title text</a:t>
            </a:r>
          </a:p>
        </p:txBody>
      </p:sp>
      <p:sp>
        <p:nvSpPr>
          <p:cNvPr id="18" name="Text Placeholder 9">
            <a:extLst>
              <a:ext uri="{FF2B5EF4-FFF2-40B4-BE49-F238E27FC236}">
                <a16:creationId xmlns:a16="http://schemas.microsoft.com/office/drawing/2014/main" id="{A0B01550-32E1-459F-AE9B-75191BF39E21}"/>
              </a:ext>
            </a:extLst>
          </p:cNvPr>
          <p:cNvSpPr>
            <a:spLocks noGrp="1"/>
          </p:cNvSpPr>
          <p:nvPr>
            <p:ph type="body" sz="quarter" idx="16" hasCustomPrompt="1"/>
          </p:nvPr>
        </p:nvSpPr>
        <p:spPr>
          <a:xfrm>
            <a:off x="4245531" y="4393684"/>
            <a:ext cx="3446463" cy="1219609"/>
          </a:xfrm>
        </p:spPr>
        <p:txBody>
          <a:bodyPr/>
          <a:lstStyle>
            <a:lvl1pPr marL="0" indent="0">
              <a:lnSpc>
                <a:spcPct val="100000"/>
              </a:lnSpc>
              <a:spcBef>
                <a:spcPts val="0"/>
              </a:spcBef>
              <a:buFont typeface="+mj-lt"/>
              <a:buNone/>
              <a:defRPr sz="4400"/>
            </a:lvl1pPr>
            <a:lvl2pPr marL="0" indent="0">
              <a:lnSpc>
                <a:spcPct val="100000"/>
              </a:lnSpc>
              <a:spcBef>
                <a:spcPts val="800"/>
              </a:spcBef>
              <a:buNone/>
              <a:defRPr sz="2300"/>
            </a:lvl2pPr>
            <a:lvl3pPr marL="0" indent="0">
              <a:buNone/>
              <a:defRPr/>
            </a:lvl3pPr>
            <a:lvl4pPr marL="0" indent="0">
              <a:buNone/>
              <a:defRPr/>
            </a:lvl4pPr>
            <a:lvl5pPr marL="0" indent="0">
              <a:buNone/>
              <a:defRPr/>
            </a:lvl5pPr>
          </a:lstStyle>
          <a:p>
            <a:pPr lvl="0"/>
            <a:r>
              <a:rPr lang="en-US"/>
              <a:t>#.</a:t>
            </a:r>
          </a:p>
          <a:p>
            <a:pPr lvl="1"/>
            <a:r>
              <a:rPr lang="en-US"/>
              <a:t>Click to add title text</a:t>
            </a:r>
          </a:p>
        </p:txBody>
      </p:sp>
      <p:sp>
        <p:nvSpPr>
          <p:cNvPr id="19" name="Text Placeholder 9">
            <a:extLst>
              <a:ext uri="{FF2B5EF4-FFF2-40B4-BE49-F238E27FC236}">
                <a16:creationId xmlns:a16="http://schemas.microsoft.com/office/drawing/2014/main" id="{087BCF92-9029-439A-A6DA-FF39588E99C2}"/>
              </a:ext>
            </a:extLst>
          </p:cNvPr>
          <p:cNvSpPr>
            <a:spLocks noGrp="1"/>
          </p:cNvSpPr>
          <p:nvPr>
            <p:ph type="body" sz="quarter" idx="17" hasCustomPrompt="1"/>
          </p:nvPr>
        </p:nvSpPr>
        <p:spPr>
          <a:xfrm>
            <a:off x="488950" y="4393684"/>
            <a:ext cx="3446463" cy="1219609"/>
          </a:xfrm>
        </p:spPr>
        <p:txBody>
          <a:bodyPr/>
          <a:lstStyle>
            <a:lvl1pPr marL="0" indent="0">
              <a:lnSpc>
                <a:spcPct val="100000"/>
              </a:lnSpc>
              <a:spcBef>
                <a:spcPts val="0"/>
              </a:spcBef>
              <a:buFont typeface="+mj-lt"/>
              <a:buNone/>
              <a:defRPr sz="4400"/>
            </a:lvl1pPr>
            <a:lvl2pPr marL="0" indent="0">
              <a:lnSpc>
                <a:spcPct val="100000"/>
              </a:lnSpc>
              <a:spcBef>
                <a:spcPts val="800"/>
              </a:spcBef>
              <a:buNone/>
              <a:defRPr sz="2300"/>
            </a:lvl2pPr>
            <a:lvl3pPr marL="0" indent="0">
              <a:buNone/>
              <a:defRPr/>
            </a:lvl3pPr>
            <a:lvl4pPr marL="0" indent="0">
              <a:buNone/>
              <a:defRPr/>
            </a:lvl4pPr>
            <a:lvl5pPr marL="0" indent="0">
              <a:buNone/>
              <a:defRPr/>
            </a:lvl5pPr>
          </a:lstStyle>
          <a:p>
            <a:pPr lvl="0"/>
            <a:r>
              <a:rPr lang="en-US"/>
              <a:t>#.</a:t>
            </a:r>
          </a:p>
          <a:p>
            <a:pPr lvl="1"/>
            <a:r>
              <a:rPr lang="en-US"/>
              <a:t>Click to add title text</a:t>
            </a:r>
          </a:p>
        </p:txBody>
      </p:sp>
      <p:sp>
        <p:nvSpPr>
          <p:cNvPr id="20" name="Text Placeholder 9">
            <a:extLst>
              <a:ext uri="{FF2B5EF4-FFF2-40B4-BE49-F238E27FC236}">
                <a16:creationId xmlns:a16="http://schemas.microsoft.com/office/drawing/2014/main" id="{4E518951-04C0-4299-B5D2-1598EF648EE2}"/>
              </a:ext>
            </a:extLst>
          </p:cNvPr>
          <p:cNvSpPr>
            <a:spLocks noGrp="1"/>
          </p:cNvSpPr>
          <p:nvPr>
            <p:ph type="body" sz="quarter" idx="18" hasCustomPrompt="1"/>
          </p:nvPr>
        </p:nvSpPr>
        <p:spPr>
          <a:xfrm>
            <a:off x="8002112" y="4393684"/>
            <a:ext cx="3446463" cy="1219609"/>
          </a:xfrm>
        </p:spPr>
        <p:txBody>
          <a:bodyPr/>
          <a:lstStyle>
            <a:lvl1pPr marL="0" indent="0">
              <a:lnSpc>
                <a:spcPct val="100000"/>
              </a:lnSpc>
              <a:spcBef>
                <a:spcPts val="0"/>
              </a:spcBef>
              <a:buFont typeface="+mj-lt"/>
              <a:buNone/>
              <a:defRPr sz="4400"/>
            </a:lvl1pPr>
            <a:lvl2pPr marL="0" indent="0">
              <a:lnSpc>
                <a:spcPct val="100000"/>
              </a:lnSpc>
              <a:spcBef>
                <a:spcPts val="800"/>
              </a:spcBef>
              <a:buNone/>
              <a:defRPr sz="2300"/>
            </a:lvl2pPr>
            <a:lvl3pPr marL="0" indent="0">
              <a:buNone/>
              <a:defRPr/>
            </a:lvl3pPr>
            <a:lvl4pPr marL="0" indent="0">
              <a:buNone/>
              <a:defRPr/>
            </a:lvl4pPr>
            <a:lvl5pPr marL="0" indent="0">
              <a:buNone/>
              <a:defRPr/>
            </a:lvl5pPr>
          </a:lstStyle>
          <a:p>
            <a:pPr lvl="0"/>
            <a:r>
              <a:rPr lang="en-US"/>
              <a:t>#.</a:t>
            </a:r>
          </a:p>
          <a:p>
            <a:pPr lvl="1"/>
            <a:r>
              <a:rPr lang="en-US"/>
              <a:t>Click to add title text</a:t>
            </a:r>
          </a:p>
        </p:txBody>
      </p:sp>
    </p:spTree>
    <p:extLst>
      <p:ext uri="{BB962C8B-B14F-4D97-AF65-F5344CB8AC3E}">
        <p14:creationId xmlns:p14="http://schemas.microsoft.com/office/powerpoint/2010/main" val="117064863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FA27B4-5CC7-A3CE-CB43-6F4F4D54B6FA}"/>
              </a:ext>
            </a:extLst>
          </p:cNvPr>
          <p:cNvSpPr>
            <a:spLocks noGrp="1"/>
          </p:cNvSpPr>
          <p:nvPr>
            <p:ph type="title"/>
          </p:nvPr>
        </p:nvSpPr>
        <p:spPr>
          <a:xfrm>
            <a:off x="839788" y="365125"/>
            <a:ext cx="10515600" cy="1325563"/>
          </a:xfrm>
        </p:spPr>
        <p:txBody>
          <a:bodyPr/>
          <a:lstStyle/>
          <a:p>
            <a:r>
              <a:rPr lang="de-DE"/>
              <a:t>Mastertitelformat bearbeiten</a:t>
            </a:r>
            <a:endParaRPr lang="en-US"/>
          </a:p>
        </p:txBody>
      </p:sp>
      <p:sp>
        <p:nvSpPr>
          <p:cNvPr id="3" name="Textplatzhalter 2">
            <a:extLst>
              <a:ext uri="{FF2B5EF4-FFF2-40B4-BE49-F238E27FC236}">
                <a16:creationId xmlns:a16="http://schemas.microsoft.com/office/drawing/2014/main" id="{B9436CC6-1D5B-26F3-CA2A-D16A80D193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7B7E05A2-8B5A-1FF2-F867-45667CA11E5E}"/>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Textplatzhalter 4">
            <a:extLst>
              <a:ext uri="{FF2B5EF4-FFF2-40B4-BE49-F238E27FC236}">
                <a16:creationId xmlns:a16="http://schemas.microsoft.com/office/drawing/2014/main" id="{45852AB5-0E7B-6A84-F591-53398927EA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832E7BE9-E18C-4AB1-3B78-F7BEB41881B9}"/>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7" name="Datumsplatzhalter 6">
            <a:extLst>
              <a:ext uri="{FF2B5EF4-FFF2-40B4-BE49-F238E27FC236}">
                <a16:creationId xmlns:a16="http://schemas.microsoft.com/office/drawing/2014/main" id="{E8020F0C-0804-1591-13AD-698FB07B7A45}"/>
              </a:ext>
            </a:extLst>
          </p:cNvPr>
          <p:cNvSpPr>
            <a:spLocks noGrp="1"/>
          </p:cNvSpPr>
          <p:nvPr>
            <p:ph type="dt" sz="half" idx="10"/>
          </p:nvPr>
        </p:nvSpPr>
        <p:spPr/>
        <p:txBody>
          <a:bodyPr/>
          <a:lstStyle/>
          <a:p>
            <a:fld id="{5F7C92B2-EAF4-4C05-B223-6396CEDC0444}" type="datetimeFigureOut">
              <a:rPr lang="en-US" smtClean="0"/>
              <a:t>9/10/2025</a:t>
            </a:fld>
            <a:endParaRPr lang="en-US"/>
          </a:p>
        </p:txBody>
      </p:sp>
      <p:sp>
        <p:nvSpPr>
          <p:cNvPr id="8" name="Fußzeilenplatzhalter 7">
            <a:extLst>
              <a:ext uri="{FF2B5EF4-FFF2-40B4-BE49-F238E27FC236}">
                <a16:creationId xmlns:a16="http://schemas.microsoft.com/office/drawing/2014/main" id="{E8E9BA88-EDFF-42EB-E791-E27A4B711EF3}"/>
              </a:ext>
            </a:extLst>
          </p:cNvPr>
          <p:cNvSpPr>
            <a:spLocks noGrp="1"/>
          </p:cNvSpPr>
          <p:nvPr>
            <p:ph type="ftr" sz="quarter" idx="11"/>
          </p:nvPr>
        </p:nvSpPr>
        <p:spPr/>
        <p:txBody>
          <a:bodyPr/>
          <a:lstStyle/>
          <a:p>
            <a:endParaRPr lang="en-US"/>
          </a:p>
        </p:txBody>
      </p:sp>
      <p:sp>
        <p:nvSpPr>
          <p:cNvPr id="9" name="Foliennummernplatzhalter 8">
            <a:extLst>
              <a:ext uri="{FF2B5EF4-FFF2-40B4-BE49-F238E27FC236}">
                <a16:creationId xmlns:a16="http://schemas.microsoft.com/office/drawing/2014/main" id="{86C19EC5-3895-AFB8-688F-7345529CD199}"/>
              </a:ext>
            </a:extLst>
          </p:cNvPr>
          <p:cNvSpPr>
            <a:spLocks noGrp="1"/>
          </p:cNvSpPr>
          <p:nvPr>
            <p:ph type="sldNum" sz="quarter" idx="12"/>
          </p:nvPr>
        </p:nvSpPr>
        <p:spPr/>
        <p:txBody>
          <a:bodyPr/>
          <a:lstStyle/>
          <a:p>
            <a:fld id="{D272339B-D8DB-4E1B-ABB9-19EAC4FF4D77}" type="slidenum">
              <a:rPr lang="en-US" smtClean="0"/>
              <a:t>‹nr.›</a:t>
            </a:fld>
            <a:endParaRPr lang="en-US"/>
          </a:p>
        </p:txBody>
      </p:sp>
      <p:pic>
        <p:nvPicPr>
          <p:cNvPr id="11" name="Grafik 10" descr="Ein Bild, das Schrift, Logo, Grafiken, Symbol enthält.&#10;&#10;KI-generierte Inhalte können fehlerhaft sein.">
            <a:extLst>
              <a:ext uri="{FF2B5EF4-FFF2-40B4-BE49-F238E27FC236}">
                <a16:creationId xmlns:a16="http://schemas.microsoft.com/office/drawing/2014/main" id="{AB0FB446-0968-A7CE-6DC2-D4590390266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00948" y="238386"/>
            <a:ext cx="2196828" cy="988217"/>
          </a:xfrm>
          <a:prstGeom prst="rect">
            <a:avLst/>
          </a:prstGeom>
        </p:spPr>
      </p:pic>
    </p:spTree>
    <p:extLst>
      <p:ext uri="{BB962C8B-B14F-4D97-AF65-F5344CB8AC3E}">
        <p14:creationId xmlns:p14="http://schemas.microsoft.com/office/powerpoint/2010/main" val="181630394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B80B2C-06C5-3520-E9F0-AFC340E6EF30}"/>
              </a:ext>
            </a:extLst>
          </p:cNvPr>
          <p:cNvSpPr>
            <a:spLocks noGrp="1"/>
          </p:cNvSpPr>
          <p:nvPr>
            <p:ph type="title"/>
          </p:nvPr>
        </p:nvSpPr>
        <p:spPr/>
        <p:txBody>
          <a:bodyPr/>
          <a:lstStyle/>
          <a:p>
            <a:r>
              <a:rPr lang="de-DE"/>
              <a:t>Mastertitelformat bearbeiten</a:t>
            </a:r>
            <a:endParaRPr lang="en-US"/>
          </a:p>
        </p:txBody>
      </p:sp>
      <p:sp>
        <p:nvSpPr>
          <p:cNvPr id="3" name="Datumsplatzhalter 2">
            <a:extLst>
              <a:ext uri="{FF2B5EF4-FFF2-40B4-BE49-F238E27FC236}">
                <a16:creationId xmlns:a16="http://schemas.microsoft.com/office/drawing/2014/main" id="{B3A3DC22-0C7E-B0AF-0348-32D0AD7F979C}"/>
              </a:ext>
            </a:extLst>
          </p:cNvPr>
          <p:cNvSpPr>
            <a:spLocks noGrp="1"/>
          </p:cNvSpPr>
          <p:nvPr>
            <p:ph type="dt" sz="half" idx="10"/>
          </p:nvPr>
        </p:nvSpPr>
        <p:spPr/>
        <p:txBody>
          <a:bodyPr/>
          <a:lstStyle/>
          <a:p>
            <a:fld id="{5F7C92B2-EAF4-4C05-B223-6396CEDC0444}" type="datetimeFigureOut">
              <a:rPr lang="en-US" smtClean="0"/>
              <a:t>9/10/2025</a:t>
            </a:fld>
            <a:endParaRPr lang="en-US"/>
          </a:p>
        </p:txBody>
      </p:sp>
      <p:sp>
        <p:nvSpPr>
          <p:cNvPr id="4" name="Fußzeilenplatzhalter 3">
            <a:extLst>
              <a:ext uri="{FF2B5EF4-FFF2-40B4-BE49-F238E27FC236}">
                <a16:creationId xmlns:a16="http://schemas.microsoft.com/office/drawing/2014/main" id="{3316AD17-C0D2-D535-8F47-A09A449787B2}"/>
              </a:ext>
            </a:extLst>
          </p:cNvPr>
          <p:cNvSpPr>
            <a:spLocks noGrp="1"/>
          </p:cNvSpPr>
          <p:nvPr>
            <p:ph type="ftr" sz="quarter" idx="11"/>
          </p:nvPr>
        </p:nvSpPr>
        <p:spPr/>
        <p:txBody>
          <a:bodyPr/>
          <a:lstStyle/>
          <a:p>
            <a:endParaRPr lang="en-US"/>
          </a:p>
        </p:txBody>
      </p:sp>
      <p:sp>
        <p:nvSpPr>
          <p:cNvPr id="5" name="Foliennummernplatzhalter 4">
            <a:extLst>
              <a:ext uri="{FF2B5EF4-FFF2-40B4-BE49-F238E27FC236}">
                <a16:creationId xmlns:a16="http://schemas.microsoft.com/office/drawing/2014/main" id="{7049837E-A223-0360-6EB3-9E14BB3C8048}"/>
              </a:ext>
            </a:extLst>
          </p:cNvPr>
          <p:cNvSpPr>
            <a:spLocks noGrp="1"/>
          </p:cNvSpPr>
          <p:nvPr>
            <p:ph type="sldNum" sz="quarter" idx="12"/>
          </p:nvPr>
        </p:nvSpPr>
        <p:spPr/>
        <p:txBody>
          <a:bodyPr/>
          <a:lstStyle/>
          <a:p>
            <a:fld id="{D272339B-D8DB-4E1B-ABB9-19EAC4FF4D77}" type="slidenum">
              <a:rPr lang="en-US" smtClean="0"/>
              <a:t>‹nr.›</a:t>
            </a:fld>
            <a:endParaRPr lang="en-US"/>
          </a:p>
        </p:txBody>
      </p:sp>
      <p:pic>
        <p:nvPicPr>
          <p:cNvPr id="7" name="Grafik 6" descr="Ein Bild, das Schrift, Logo, Grafiken, Symbol enthält.&#10;&#10;KI-generierte Inhalte können fehlerhaft sein.">
            <a:extLst>
              <a:ext uri="{FF2B5EF4-FFF2-40B4-BE49-F238E27FC236}">
                <a16:creationId xmlns:a16="http://schemas.microsoft.com/office/drawing/2014/main" id="{F4D5E4D7-6255-8BC5-D446-C80D614C8B5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00948" y="238386"/>
            <a:ext cx="2196828" cy="988217"/>
          </a:xfrm>
          <a:prstGeom prst="rect">
            <a:avLst/>
          </a:prstGeom>
        </p:spPr>
      </p:pic>
    </p:spTree>
    <p:extLst>
      <p:ext uri="{BB962C8B-B14F-4D97-AF65-F5344CB8AC3E}">
        <p14:creationId xmlns:p14="http://schemas.microsoft.com/office/powerpoint/2010/main" val="83466104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C4315F35-3A48-AF50-5322-7391165D3D38}"/>
              </a:ext>
            </a:extLst>
          </p:cNvPr>
          <p:cNvSpPr>
            <a:spLocks noGrp="1"/>
          </p:cNvSpPr>
          <p:nvPr>
            <p:ph type="dt" sz="half" idx="10"/>
          </p:nvPr>
        </p:nvSpPr>
        <p:spPr/>
        <p:txBody>
          <a:bodyPr/>
          <a:lstStyle/>
          <a:p>
            <a:fld id="{5F7C92B2-EAF4-4C05-B223-6396CEDC0444}" type="datetimeFigureOut">
              <a:rPr lang="en-US" smtClean="0"/>
              <a:t>9/10/2025</a:t>
            </a:fld>
            <a:endParaRPr lang="en-US"/>
          </a:p>
        </p:txBody>
      </p:sp>
      <p:sp>
        <p:nvSpPr>
          <p:cNvPr id="3" name="Fußzeilenplatzhalter 2">
            <a:extLst>
              <a:ext uri="{FF2B5EF4-FFF2-40B4-BE49-F238E27FC236}">
                <a16:creationId xmlns:a16="http://schemas.microsoft.com/office/drawing/2014/main" id="{A334E117-ED8F-83D5-E3D6-7CC7014CA189}"/>
              </a:ext>
            </a:extLst>
          </p:cNvPr>
          <p:cNvSpPr>
            <a:spLocks noGrp="1"/>
          </p:cNvSpPr>
          <p:nvPr>
            <p:ph type="ftr" sz="quarter" idx="11"/>
          </p:nvPr>
        </p:nvSpPr>
        <p:spPr/>
        <p:txBody>
          <a:bodyPr/>
          <a:lstStyle/>
          <a:p>
            <a:endParaRPr lang="en-US"/>
          </a:p>
        </p:txBody>
      </p:sp>
      <p:sp>
        <p:nvSpPr>
          <p:cNvPr id="4" name="Foliennummernplatzhalter 3">
            <a:extLst>
              <a:ext uri="{FF2B5EF4-FFF2-40B4-BE49-F238E27FC236}">
                <a16:creationId xmlns:a16="http://schemas.microsoft.com/office/drawing/2014/main" id="{F2710A4F-D4A3-A645-6F7D-51318DC01F18}"/>
              </a:ext>
            </a:extLst>
          </p:cNvPr>
          <p:cNvSpPr>
            <a:spLocks noGrp="1"/>
          </p:cNvSpPr>
          <p:nvPr>
            <p:ph type="sldNum" sz="quarter" idx="12"/>
          </p:nvPr>
        </p:nvSpPr>
        <p:spPr/>
        <p:txBody>
          <a:bodyPr/>
          <a:lstStyle/>
          <a:p>
            <a:fld id="{D272339B-D8DB-4E1B-ABB9-19EAC4FF4D77}" type="slidenum">
              <a:rPr lang="en-US" smtClean="0"/>
              <a:t>‹nr.›</a:t>
            </a:fld>
            <a:endParaRPr lang="en-US"/>
          </a:p>
        </p:txBody>
      </p:sp>
      <p:pic>
        <p:nvPicPr>
          <p:cNvPr id="6" name="Grafik 5" descr="Ein Bild, das Schrift, Logo, Grafiken, Symbol enthält.&#10;&#10;KI-generierte Inhalte können fehlerhaft sein.">
            <a:extLst>
              <a:ext uri="{FF2B5EF4-FFF2-40B4-BE49-F238E27FC236}">
                <a16:creationId xmlns:a16="http://schemas.microsoft.com/office/drawing/2014/main" id="{87B1BBC6-6F4C-CCEF-E35D-49C8438F26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00948" y="238386"/>
            <a:ext cx="2196828" cy="988217"/>
          </a:xfrm>
          <a:prstGeom prst="rect">
            <a:avLst/>
          </a:prstGeom>
        </p:spPr>
      </p:pic>
    </p:spTree>
    <p:extLst>
      <p:ext uri="{BB962C8B-B14F-4D97-AF65-F5344CB8AC3E}">
        <p14:creationId xmlns:p14="http://schemas.microsoft.com/office/powerpoint/2010/main" val="70058240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12A715-2425-0EF6-8A42-FFB75DB9EF24}"/>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US"/>
          </a:p>
        </p:txBody>
      </p:sp>
      <p:sp>
        <p:nvSpPr>
          <p:cNvPr id="3" name="Inhaltsplatzhalter 2">
            <a:extLst>
              <a:ext uri="{FF2B5EF4-FFF2-40B4-BE49-F238E27FC236}">
                <a16:creationId xmlns:a16="http://schemas.microsoft.com/office/drawing/2014/main" id="{4C129EFE-DBA8-1514-9BF9-D0F3E9B3EE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Textplatzhalter 3">
            <a:extLst>
              <a:ext uri="{FF2B5EF4-FFF2-40B4-BE49-F238E27FC236}">
                <a16:creationId xmlns:a16="http://schemas.microsoft.com/office/drawing/2014/main" id="{3D0AAFB2-4772-57B7-CEF3-6D2A353D00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93FAC7B6-72BB-AA51-6052-0B9A7B3EB23F}"/>
              </a:ext>
            </a:extLst>
          </p:cNvPr>
          <p:cNvSpPr>
            <a:spLocks noGrp="1"/>
          </p:cNvSpPr>
          <p:nvPr>
            <p:ph type="dt" sz="half" idx="10"/>
          </p:nvPr>
        </p:nvSpPr>
        <p:spPr/>
        <p:txBody>
          <a:bodyPr/>
          <a:lstStyle/>
          <a:p>
            <a:fld id="{5F7C92B2-EAF4-4C05-B223-6396CEDC0444}" type="datetimeFigureOut">
              <a:rPr lang="en-US" smtClean="0"/>
              <a:t>9/10/2025</a:t>
            </a:fld>
            <a:endParaRPr lang="en-US"/>
          </a:p>
        </p:txBody>
      </p:sp>
      <p:sp>
        <p:nvSpPr>
          <p:cNvPr id="6" name="Fußzeilenplatzhalter 5">
            <a:extLst>
              <a:ext uri="{FF2B5EF4-FFF2-40B4-BE49-F238E27FC236}">
                <a16:creationId xmlns:a16="http://schemas.microsoft.com/office/drawing/2014/main" id="{C0121874-4DCE-F272-D280-5BB3C3B60A65}"/>
              </a:ext>
            </a:extLst>
          </p:cNvPr>
          <p:cNvSpPr>
            <a:spLocks noGrp="1"/>
          </p:cNvSpPr>
          <p:nvPr>
            <p:ph type="ftr" sz="quarter" idx="11"/>
          </p:nvPr>
        </p:nvSpPr>
        <p:spPr/>
        <p:txBody>
          <a:bodyPr/>
          <a:lstStyle/>
          <a:p>
            <a:endParaRPr lang="en-US"/>
          </a:p>
        </p:txBody>
      </p:sp>
      <p:sp>
        <p:nvSpPr>
          <p:cNvPr id="7" name="Foliennummernplatzhalter 6">
            <a:extLst>
              <a:ext uri="{FF2B5EF4-FFF2-40B4-BE49-F238E27FC236}">
                <a16:creationId xmlns:a16="http://schemas.microsoft.com/office/drawing/2014/main" id="{576F928B-E877-CA09-711F-1E207D5894ED}"/>
              </a:ext>
            </a:extLst>
          </p:cNvPr>
          <p:cNvSpPr>
            <a:spLocks noGrp="1"/>
          </p:cNvSpPr>
          <p:nvPr>
            <p:ph type="sldNum" sz="quarter" idx="12"/>
          </p:nvPr>
        </p:nvSpPr>
        <p:spPr/>
        <p:txBody>
          <a:bodyPr/>
          <a:lstStyle/>
          <a:p>
            <a:fld id="{D272339B-D8DB-4E1B-ABB9-19EAC4FF4D77}" type="slidenum">
              <a:rPr lang="en-US" smtClean="0"/>
              <a:t>‹nr.›</a:t>
            </a:fld>
            <a:endParaRPr lang="en-US"/>
          </a:p>
        </p:txBody>
      </p:sp>
      <p:pic>
        <p:nvPicPr>
          <p:cNvPr id="9" name="Grafik 8" descr="Ein Bild, das Schrift, Logo, Grafiken, Symbol enthält.&#10;&#10;KI-generierte Inhalte können fehlerhaft sein.">
            <a:extLst>
              <a:ext uri="{FF2B5EF4-FFF2-40B4-BE49-F238E27FC236}">
                <a16:creationId xmlns:a16="http://schemas.microsoft.com/office/drawing/2014/main" id="{E812852E-B5E3-7201-FDB4-2415D00003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00948" y="238386"/>
            <a:ext cx="2196828" cy="988217"/>
          </a:xfrm>
          <a:prstGeom prst="rect">
            <a:avLst/>
          </a:prstGeom>
        </p:spPr>
      </p:pic>
    </p:spTree>
    <p:extLst>
      <p:ext uri="{BB962C8B-B14F-4D97-AF65-F5344CB8AC3E}">
        <p14:creationId xmlns:p14="http://schemas.microsoft.com/office/powerpoint/2010/main" val="105644943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EF18B7-0A41-1820-D05B-934024302331}"/>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US"/>
          </a:p>
        </p:txBody>
      </p:sp>
      <p:sp>
        <p:nvSpPr>
          <p:cNvPr id="3" name="Bildplatzhalter 2">
            <a:extLst>
              <a:ext uri="{FF2B5EF4-FFF2-40B4-BE49-F238E27FC236}">
                <a16:creationId xmlns:a16="http://schemas.microsoft.com/office/drawing/2014/main" id="{4C813038-FAAC-B16B-9BE7-72F00029B7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platzhalter 3">
            <a:extLst>
              <a:ext uri="{FF2B5EF4-FFF2-40B4-BE49-F238E27FC236}">
                <a16:creationId xmlns:a16="http://schemas.microsoft.com/office/drawing/2014/main" id="{D28FAA42-AD53-A4BC-FB96-448A500886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6F75532D-0C21-4582-0AB4-557573E25DE6}"/>
              </a:ext>
            </a:extLst>
          </p:cNvPr>
          <p:cNvSpPr>
            <a:spLocks noGrp="1"/>
          </p:cNvSpPr>
          <p:nvPr>
            <p:ph type="dt" sz="half" idx="10"/>
          </p:nvPr>
        </p:nvSpPr>
        <p:spPr/>
        <p:txBody>
          <a:bodyPr/>
          <a:lstStyle/>
          <a:p>
            <a:fld id="{5F7C92B2-EAF4-4C05-B223-6396CEDC0444}" type="datetimeFigureOut">
              <a:rPr lang="en-US" smtClean="0"/>
              <a:t>9/10/2025</a:t>
            </a:fld>
            <a:endParaRPr lang="en-US"/>
          </a:p>
        </p:txBody>
      </p:sp>
      <p:sp>
        <p:nvSpPr>
          <p:cNvPr id="6" name="Fußzeilenplatzhalter 5">
            <a:extLst>
              <a:ext uri="{FF2B5EF4-FFF2-40B4-BE49-F238E27FC236}">
                <a16:creationId xmlns:a16="http://schemas.microsoft.com/office/drawing/2014/main" id="{08AB67CC-DA36-0262-982B-1D0E4C6DE3F8}"/>
              </a:ext>
            </a:extLst>
          </p:cNvPr>
          <p:cNvSpPr>
            <a:spLocks noGrp="1"/>
          </p:cNvSpPr>
          <p:nvPr>
            <p:ph type="ftr" sz="quarter" idx="11"/>
          </p:nvPr>
        </p:nvSpPr>
        <p:spPr/>
        <p:txBody>
          <a:bodyPr/>
          <a:lstStyle/>
          <a:p>
            <a:endParaRPr lang="en-US"/>
          </a:p>
        </p:txBody>
      </p:sp>
      <p:sp>
        <p:nvSpPr>
          <p:cNvPr id="7" name="Foliennummernplatzhalter 6">
            <a:extLst>
              <a:ext uri="{FF2B5EF4-FFF2-40B4-BE49-F238E27FC236}">
                <a16:creationId xmlns:a16="http://schemas.microsoft.com/office/drawing/2014/main" id="{0380CB6B-9913-C724-99F1-86D746FB1A53}"/>
              </a:ext>
            </a:extLst>
          </p:cNvPr>
          <p:cNvSpPr>
            <a:spLocks noGrp="1"/>
          </p:cNvSpPr>
          <p:nvPr>
            <p:ph type="sldNum" sz="quarter" idx="12"/>
          </p:nvPr>
        </p:nvSpPr>
        <p:spPr/>
        <p:txBody>
          <a:bodyPr/>
          <a:lstStyle/>
          <a:p>
            <a:fld id="{D272339B-D8DB-4E1B-ABB9-19EAC4FF4D77}" type="slidenum">
              <a:rPr lang="en-US" smtClean="0"/>
              <a:t>‹nr.›</a:t>
            </a:fld>
            <a:endParaRPr lang="en-US"/>
          </a:p>
        </p:txBody>
      </p:sp>
      <p:pic>
        <p:nvPicPr>
          <p:cNvPr id="8" name="Grafik 7" descr="Ein Bild, das Schrift, Logo, Grafiken, Symbol enthält.&#10;&#10;KI-generierte Inhalte können fehlerhaft sein.">
            <a:extLst>
              <a:ext uri="{FF2B5EF4-FFF2-40B4-BE49-F238E27FC236}">
                <a16:creationId xmlns:a16="http://schemas.microsoft.com/office/drawing/2014/main" id="{ED846164-4A84-3262-2442-4120F7586FF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00948" y="238386"/>
            <a:ext cx="2196828" cy="988217"/>
          </a:xfrm>
          <a:prstGeom prst="rect">
            <a:avLst/>
          </a:prstGeom>
        </p:spPr>
      </p:pic>
    </p:spTree>
    <p:extLst>
      <p:ext uri="{BB962C8B-B14F-4D97-AF65-F5344CB8AC3E}">
        <p14:creationId xmlns:p14="http://schemas.microsoft.com/office/powerpoint/2010/main" val="77772827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525247-BCC9-68AD-1F06-FFFC8242559E}"/>
              </a:ext>
            </a:extLst>
          </p:cNvPr>
          <p:cNvSpPr>
            <a:spLocks noGrp="1"/>
          </p:cNvSpPr>
          <p:nvPr>
            <p:ph type="title"/>
          </p:nvPr>
        </p:nvSpPr>
        <p:spPr/>
        <p:txBody>
          <a:bodyPr/>
          <a:lstStyle/>
          <a:p>
            <a:r>
              <a:rPr lang="de-DE"/>
              <a:t>Mastertitelformat bearbeiten</a:t>
            </a:r>
            <a:endParaRPr lang="en-US"/>
          </a:p>
        </p:txBody>
      </p:sp>
      <p:sp>
        <p:nvSpPr>
          <p:cNvPr id="3" name="Vertikaler Textplatzhalter 2">
            <a:extLst>
              <a:ext uri="{FF2B5EF4-FFF2-40B4-BE49-F238E27FC236}">
                <a16:creationId xmlns:a16="http://schemas.microsoft.com/office/drawing/2014/main" id="{084216EA-2EB5-0877-9178-128A99DF5C2F}"/>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a:extLst>
              <a:ext uri="{FF2B5EF4-FFF2-40B4-BE49-F238E27FC236}">
                <a16:creationId xmlns:a16="http://schemas.microsoft.com/office/drawing/2014/main" id="{FF41385C-9377-E841-0DA3-D16C5092ACF8}"/>
              </a:ext>
            </a:extLst>
          </p:cNvPr>
          <p:cNvSpPr>
            <a:spLocks noGrp="1"/>
          </p:cNvSpPr>
          <p:nvPr>
            <p:ph type="dt" sz="half" idx="10"/>
          </p:nvPr>
        </p:nvSpPr>
        <p:spPr/>
        <p:txBody>
          <a:bodyPr/>
          <a:lstStyle/>
          <a:p>
            <a:fld id="{5F7C92B2-EAF4-4C05-B223-6396CEDC0444}" type="datetimeFigureOut">
              <a:rPr lang="en-US" smtClean="0"/>
              <a:t>9/10/2025</a:t>
            </a:fld>
            <a:endParaRPr lang="en-US"/>
          </a:p>
        </p:txBody>
      </p:sp>
      <p:sp>
        <p:nvSpPr>
          <p:cNvPr id="5" name="Fußzeilenplatzhalter 4">
            <a:extLst>
              <a:ext uri="{FF2B5EF4-FFF2-40B4-BE49-F238E27FC236}">
                <a16:creationId xmlns:a16="http://schemas.microsoft.com/office/drawing/2014/main" id="{4A865B2D-0A5A-2101-8593-24C593F0773D}"/>
              </a:ext>
            </a:extLst>
          </p:cNvPr>
          <p:cNvSpPr>
            <a:spLocks noGrp="1"/>
          </p:cNvSpPr>
          <p:nvPr>
            <p:ph type="ftr" sz="quarter" idx="11"/>
          </p:nvPr>
        </p:nvSpPr>
        <p:spPr/>
        <p:txBody>
          <a:bodyPr/>
          <a:lstStyle/>
          <a:p>
            <a:endParaRPr lang="en-US"/>
          </a:p>
        </p:txBody>
      </p:sp>
      <p:sp>
        <p:nvSpPr>
          <p:cNvPr id="6" name="Foliennummernplatzhalter 5">
            <a:extLst>
              <a:ext uri="{FF2B5EF4-FFF2-40B4-BE49-F238E27FC236}">
                <a16:creationId xmlns:a16="http://schemas.microsoft.com/office/drawing/2014/main" id="{B2821295-46AF-394A-A228-8259F7FD24B3}"/>
              </a:ext>
            </a:extLst>
          </p:cNvPr>
          <p:cNvSpPr>
            <a:spLocks noGrp="1"/>
          </p:cNvSpPr>
          <p:nvPr>
            <p:ph type="sldNum" sz="quarter" idx="12"/>
          </p:nvPr>
        </p:nvSpPr>
        <p:spPr/>
        <p:txBody>
          <a:bodyPr/>
          <a:lstStyle/>
          <a:p>
            <a:fld id="{D272339B-D8DB-4E1B-ABB9-19EAC4FF4D77}" type="slidenum">
              <a:rPr lang="en-US" smtClean="0"/>
              <a:t>‹nr.›</a:t>
            </a:fld>
            <a:endParaRPr lang="en-US"/>
          </a:p>
        </p:txBody>
      </p:sp>
      <p:pic>
        <p:nvPicPr>
          <p:cNvPr id="8" name="Grafik 7" descr="Ein Bild, das Schrift, Logo, Grafiken, Symbol enthält.&#10;&#10;KI-generierte Inhalte können fehlerhaft sein.">
            <a:extLst>
              <a:ext uri="{FF2B5EF4-FFF2-40B4-BE49-F238E27FC236}">
                <a16:creationId xmlns:a16="http://schemas.microsoft.com/office/drawing/2014/main" id="{DE819F64-B8CA-FD43-99F8-5E67D7443A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00948" y="238386"/>
            <a:ext cx="2196828" cy="988217"/>
          </a:xfrm>
          <a:prstGeom prst="rect">
            <a:avLst/>
          </a:prstGeom>
        </p:spPr>
      </p:pic>
    </p:spTree>
    <p:extLst>
      <p:ext uri="{BB962C8B-B14F-4D97-AF65-F5344CB8AC3E}">
        <p14:creationId xmlns:p14="http://schemas.microsoft.com/office/powerpoint/2010/main" val="219346623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EC7919A8-584D-FE9A-64FF-BB935BC14866}"/>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en-US"/>
          </a:p>
        </p:txBody>
      </p:sp>
      <p:sp>
        <p:nvSpPr>
          <p:cNvPr id="3" name="Vertikaler Textplatzhalter 2">
            <a:extLst>
              <a:ext uri="{FF2B5EF4-FFF2-40B4-BE49-F238E27FC236}">
                <a16:creationId xmlns:a16="http://schemas.microsoft.com/office/drawing/2014/main" id="{DDE807A8-624C-40E1-436A-54CDD26804DE}"/>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a:extLst>
              <a:ext uri="{FF2B5EF4-FFF2-40B4-BE49-F238E27FC236}">
                <a16:creationId xmlns:a16="http://schemas.microsoft.com/office/drawing/2014/main" id="{AB222682-4FC2-F956-CE48-CD88C31259CA}"/>
              </a:ext>
            </a:extLst>
          </p:cNvPr>
          <p:cNvSpPr>
            <a:spLocks noGrp="1"/>
          </p:cNvSpPr>
          <p:nvPr>
            <p:ph type="dt" sz="half" idx="10"/>
          </p:nvPr>
        </p:nvSpPr>
        <p:spPr/>
        <p:txBody>
          <a:bodyPr/>
          <a:lstStyle/>
          <a:p>
            <a:fld id="{5F7C92B2-EAF4-4C05-B223-6396CEDC0444}" type="datetimeFigureOut">
              <a:rPr lang="en-US" smtClean="0"/>
              <a:t>9/10/2025</a:t>
            </a:fld>
            <a:endParaRPr lang="en-US"/>
          </a:p>
        </p:txBody>
      </p:sp>
      <p:sp>
        <p:nvSpPr>
          <p:cNvPr id="5" name="Fußzeilenplatzhalter 4">
            <a:extLst>
              <a:ext uri="{FF2B5EF4-FFF2-40B4-BE49-F238E27FC236}">
                <a16:creationId xmlns:a16="http://schemas.microsoft.com/office/drawing/2014/main" id="{BE86946B-1245-31C3-CB6C-100E9C1D89B7}"/>
              </a:ext>
            </a:extLst>
          </p:cNvPr>
          <p:cNvSpPr>
            <a:spLocks noGrp="1"/>
          </p:cNvSpPr>
          <p:nvPr>
            <p:ph type="ftr" sz="quarter" idx="11"/>
          </p:nvPr>
        </p:nvSpPr>
        <p:spPr/>
        <p:txBody>
          <a:bodyPr/>
          <a:lstStyle/>
          <a:p>
            <a:endParaRPr lang="en-US"/>
          </a:p>
        </p:txBody>
      </p:sp>
      <p:sp>
        <p:nvSpPr>
          <p:cNvPr id="6" name="Foliennummernplatzhalter 5">
            <a:extLst>
              <a:ext uri="{FF2B5EF4-FFF2-40B4-BE49-F238E27FC236}">
                <a16:creationId xmlns:a16="http://schemas.microsoft.com/office/drawing/2014/main" id="{E2A0FABD-5BEB-6B1F-77B4-64009C8C5D32}"/>
              </a:ext>
            </a:extLst>
          </p:cNvPr>
          <p:cNvSpPr>
            <a:spLocks noGrp="1"/>
          </p:cNvSpPr>
          <p:nvPr>
            <p:ph type="sldNum" sz="quarter" idx="12"/>
          </p:nvPr>
        </p:nvSpPr>
        <p:spPr/>
        <p:txBody>
          <a:bodyPr/>
          <a:lstStyle/>
          <a:p>
            <a:fld id="{D272339B-D8DB-4E1B-ABB9-19EAC4FF4D77}" type="slidenum">
              <a:rPr lang="en-US" smtClean="0"/>
              <a:t>‹nr.›</a:t>
            </a:fld>
            <a:endParaRPr lang="en-US"/>
          </a:p>
        </p:txBody>
      </p:sp>
      <p:pic>
        <p:nvPicPr>
          <p:cNvPr id="7" name="Grafik 6">
            <a:extLst>
              <a:ext uri="{FF2B5EF4-FFF2-40B4-BE49-F238E27FC236}">
                <a16:creationId xmlns:a16="http://schemas.microsoft.com/office/drawing/2014/main" id="{D5F8E3A0-6BDE-4833-DACE-51A8137F842F}"/>
              </a:ext>
            </a:extLst>
          </p:cNvPr>
          <p:cNvPicPr>
            <a:picLocks noChangeAspect="1"/>
          </p:cNvPicPr>
          <p:nvPr userDrawn="1"/>
        </p:nvPicPr>
        <p:blipFill>
          <a:blip r:embed="rId2"/>
          <a:stretch>
            <a:fillRect/>
          </a:stretch>
        </p:blipFill>
        <p:spPr>
          <a:xfrm>
            <a:off x="9982200" y="147927"/>
            <a:ext cx="2119037" cy="974436"/>
          </a:xfrm>
          <a:prstGeom prst="rect">
            <a:avLst/>
          </a:prstGeom>
        </p:spPr>
      </p:pic>
    </p:spTree>
    <p:extLst>
      <p:ext uri="{BB962C8B-B14F-4D97-AF65-F5344CB8AC3E}">
        <p14:creationId xmlns:p14="http://schemas.microsoft.com/office/powerpoint/2010/main" val="287823944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D07ACA-B465-3E12-40C6-7BEC39DBD9F8}"/>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en-US"/>
          </a:p>
        </p:txBody>
      </p:sp>
      <p:sp>
        <p:nvSpPr>
          <p:cNvPr id="3" name="Untertitel 2">
            <a:extLst>
              <a:ext uri="{FF2B5EF4-FFF2-40B4-BE49-F238E27FC236}">
                <a16:creationId xmlns:a16="http://schemas.microsoft.com/office/drawing/2014/main" id="{E00A1BAA-5E7F-BF9B-4FF3-657AF2F342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a:p>
        </p:txBody>
      </p:sp>
      <p:pic>
        <p:nvPicPr>
          <p:cNvPr id="8" name="Grafik 7" descr="Ein Bild, das Design enthält.&#10;&#10;KI-generierte Inhalte können fehlerhaft sein.">
            <a:extLst>
              <a:ext uri="{FF2B5EF4-FFF2-40B4-BE49-F238E27FC236}">
                <a16:creationId xmlns:a16="http://schemas.microsoft.com/office/drawing/2014/main" id="{4793A9A2-06AE-AF88-14A1-ED8D0D333C5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21040" y="95001"/>
            <a:ext cx="2170960" cy="1505199"/>
          </a:xfrm>
          <a:prstGeom prst="rect">
            <a:avLst/>
          </a:prstGeom>
        </p:spPr>
      </p:pic>
      <p:pic>
        <p:nvPicPr>
          <p:cNvPr id="93" name="Grafik 92">
            <a:extLst>
              <a:ext uri="{FF2B5EF4-FFF2-40B4-BE49-F238E27FC236}">
                <a16:creationId xmlns:a16="http://schemas.microsoft.com/office/drawing/2014/main" id="{726886ED-7B9D-AE7A-0BE2-81AA417CD38C}"/>
              </a:ext>
            </a:extLst>
          </p:cNvPr>
          <p:cNvPicPr>
            <a:picLocks noChangeAspect="1"/>
          </p:cNvPicPr>
          <p:nvPr userDrawn="1"/>
        </p:nvPicPr>
        <p:blipFill>
          <a:blip r:embed="rId3"/>
          <a:stretch>
            <a:fillRect/>
          </a:stretch>
        </p:blipFill>
        <p:spPr>
          <a:xfrm>
            <a:off x="0" y="6103346"/>
            <a:ext cx="13069982" cy="314862"/>
          </a:xfrm>
          <a:prstGeom prst="rect">
            <a:avLst/>
          </a:prstGeom>
        </p:spPr>
      </p:pic>
      <p:pic>
        <p:nvPicPr>
          <p:cNvPr id="95" name="Grafik 94">
            <a:extLst>
              <a:ext uri="{FF2B5EF4-FFF2-40B4-BE49-F238E27FC236}">
                <a16:creationId xmlns:a16="http://schemas.microsoft.com/office/drawing/2014/main" id="{A35FDDF1-35BD-B00B-F42B-5A8EAA90FEDE}"/>
              </a:ext>
            </a:extLst>
          </p:cNvPr>
          <p:cNvPicPr>
            <a:picLocks noChangeAspect="1"/>
          </p:cNvPicPr>
          <p:nvPr userDrawn="1"/>
        </p:nvPicPr>
        <p:blipFill>
          <a:blip r:embed="rId4"/>
          <a:stretch>
            <a:fillRect/>
          </a:stretch>
        </p:blipFill>
        <p:spPr>
          <a:xfrm>
            <a:off x="9782978" y="6485905"/>
            <a:ext cx="2298853" cy="277094"/>
          </a:xfrm>
          <a:prstGeom prst="rect">
            <a:avLst/>
          </a:prstGeom>
        </p:spPr>
      </p:pic>
    </p:spTree>
    <p:extLst>
      <p:ext uri="{BB962C8B-B14F-4D97-AF65-F5344CB8AC3E}">
        <p14:creationId xmlns:p14="http://schemas.microsoft.com/office/powerpoint/2010/main" val="309972678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F8CE48-3A11-F861-B220-BE6842F56847}"/>
              </a:ext>
            </a:extLst>
          </p:cNvPr>
          <p:cNvSpPr>
            <a:spLocks noGrp="1"/>
          </p:cNvSpPr>
          <p:nvPr>
            <p:ph type="title"/>
          </p:nvPr>
        </p:nvSpPr>
        <p:spPr/>
        <p:txBody>
          <a:bodyPr/>
          <a:lstStyle/>
          <a:p>
            <a:r>
              <a:rPr lang="de-DE"/>
              <a:t>Mastertitelformat bearbeiten</a:t>
            </a:r>
            <a:endParaRPr lang="en-US"/>
          </a:p>
        </p:txBody>
      </p:sp>
      <p:sp>
        <p:nvSpPr>
          <p:cNvPr id="3" name="Inhaltsplatzhalter 2">
            <a:extLst>
              <a:ext uri="{FF2B5EF4-FFF2-40B4-BE49-F238E27FC236}">
                <a16:creationId xmlns:a16="http://schemas.microsoft.com/office/drawing/2014/main" id="{E062C4B5-3A9D-88EF-E5CD-A53D442566DB}"/>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a:extLst>
              <a:ext uri="{FF2B5EF4-FFF2-40B4-BE49-F238E27FC236}">
                <a16:creationId xmlns:a16="http://schemas.microsoft.com/office/drawing/2014/main" id="{DE5DB0B8-D901-A152-E5C2-C36AD69AEB69}"/>
              </a:ext>
            </a:extLst>
          </p:cNvPr>
          <p:cNvSpPr>
            <a:spLocks noGrp="1"/>
          </p:cNvSpPr>
          <p:nvPr>
            <p:ph type="dt" sz="half" idx="10"/>
          </p:nvPr>
        </p:nvSpPr>
        <p:spPr/>
        <p:txBody>
          <a:bodyPr/>
          <a:lstStyle/>
          <a:p>
            <a:fld id="{A3DAEE5F-9BA9-4120-B6C1-079C8525E66E}" type="datetimeFigureOut">
              <a:rPr lang="en-US" smtClean="0"/>
              <a:t>9/10/2025</a:t>
            </a:fld>
            <a:endParaRPr lang="en-US"/>
          </a:p>
        </p:txBody>
      </p:sp>
      <p:sp>
        <p:nvSpPr>
          <p:cNvPr id="5" name="Fußzeilenplatzhalter 4">
            <a:extLst>
              <a:ext uri="{FF2B5EF4-FFF2-40B4-BE49-F238E27FC236}">
                <a16:creationId xmlns:a16="http://schemas.microsoft.com/office/drawing/2014/main" id="{FA2D12EF-2097-BEBF-51EB-8C73106B0863}"/>
              </a:ext>
            </a:extLst>
          </p:cNvPr>
          <p:cNvSpPr>
            <a:spLocks noGrp="1"/>
          </p:cNvSpPr>
          <p:nvPr>
            <p:ph type="ftr" sz="quarter" idx="11"/>
          </p:nvPr>
        </p:nvSpPr>
        <p:spPr/>
        <p:txBody>
          <a:bodyPr/>
          <a:lstStyle/>
          <a:p>
            <a:endParaRPr lang="en-US"/>
          </a:p>
        </p:txBody>
      </p:sp>
      <p:sp>
        <p:nvSpPr>
          <p:cNvPr id="6" name="Foliennummernplatzhalter 5">
            <a:extLst>
              <a:ext uri="{FF2B5EF4-FFF2-40B4-BE49-F238E27FC236}">
                <a16:creationId xmlns:a16="http://schemas.microsoft.com/office/drawing/2014/main" id="{163E1371-4CF7-AD08-9621-BB64C0A04227}"/>
              </a:ext>
            </a:extLst>
          </p:cNvPr>
          <p:cNvSpPr>
            <a:spLocks noGrp="1"/>
          </p:cNvSpPr>
          <p:nvPr>
            <p:ph type="sldNum" sz="quarter" idx="12"/>
          </p:nvPr>
        </p:nvSpPr>
        <p:spPr/>
        <p:txBody>
          <a:bodyPr/>
          <a:lstStyle/>
          <a:p>
            <a:fld id="{A68F3DF0-A19B-4FB9-B002-E9DBEA4F2AE7}" type="slidenum">
              <a:rPr lang="en-US" smtClean="0"/>
              <a:t>‹nr.›</a:t>
            </a:fld>
            <a:endParaRPr lang="en-US"/>
          </a:p>
        </p:txBody>
      </p:sp>
      <p:pic>
        <p:nvPicPr>
          <p:cNvPr id="7" name="Grafik 6">
            <a:extLst>
              <a:ext uri="{FF2B5EF4-FFF2-40B4-BE49-F238E27FC236}">
                <a16:creationId xmlns:a16="http://schemas.microsoft.com/office/drawing/2014/main" id="{DBFA8DEA-ED22-9DA6-01DD-1C95EFE405EF}"/>
              </a:ext>
            </a:extLst>
          </p:cNvPr>
          <p:cNvPicPr>
            <a:picLocks noChangeAspect="1"/>
          </p:cNvPicPr>
          <p:nvPr userDrawn="1"/>
        </p:nvPicPr>
        <p:blipFill>
          <a:blip r:embed="rId2"/>
          <a:stretch>
            <a:fillRect/>
          </a:stretch>
        </p:blipFill>
        <p:spPr>
          <a:xfrm>
            <a:off x="0" y="6103346"/>
            <a:ext cx="13069982" cy="314862"/>
          </a:xfrm>
          <a:prstGeom prst="rect">
            <a:avLst/>
          </a:prstGeom>
        </p:spPr>
      </p:pic>
      <p:pic>
        <p:nvPicPr>
          <p:cNvPr id="9" name="Grafik 8" descr="Ein Bild, das Design enthält.&#10;&#10;KI-generierte Inhalte können fehlerhaft sein.">
            <a:extLst>
              <a:ext uri="{FF2B5EF4-FFF2-40B4-BE49-F238E27FC236}">
                <a16:creationId xmlns:a16="http://schemas.microsoft.com/office/drawing/2014/main" id="{B909306C-BD14-8857-EA06-55A078A7836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21040" y="95001"/>
            <a:ext cx="2170960" cy="1505199"/>
          </a:xfrm>
          <a:prstGeom prst="rect">
            <a:avLst/>
          </a:prstGeom>
        </p:spPr>
      </p:pic>
      <p:pic>
        <p:nvPicPr>
          <p:cNvPr id="13" name="Grafik 12">
            <a:extLst>
              <a:ext uri="{FF2B5EF4-FFF2-40B4-BE49-F238E27FC236}">
                <a16:creationId xmlns:a16="http://schemas.microsoft.com/office/drawing/2014/main" id="{14EC3BD9-612E-C844-B5A4-7B75FF994DB8}"/>
              </a:ext>
            </a:extLst>
          </p:cNvPr>
          <p:cNvPicPr>
            <a:picLocks noChangeAspect="1"/>
          </p:cNvPicPr>
          <p:nvPr userDrawn="1"/>
        </p:nvPicPr>
        <p:blipFill>
          <a:blip r:embed="rId4"/>
          <a:stretch>
            <a:fillRect/>
          </a:stretch>
        </p:blipFill>
        <p:spPr>
          <a:xfrm>
            <a:off x="8823421" y="6492875"/>
            <a:ext cx="3178958" cy="277094"/>
          </a:xfrm>
          <a:prstGeom prst="rect">
            <a:avLst/>
          </a:prstGeom>
        </p:spPr>
      </p:pic>
    </p:spTree>
    <p:extLst>
      <p:ext uri="{BB962C8B-B14F-4D97-AF65-F5344CB8AC3E}">
        <p14:creationId xmlns:p14="http://schemas.microsoft.com/office/powerpoint/2010/main" val="152700551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DCCEB1-CB8A-D296-C223-9C63A1887072}"/>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en-US"/>
          </a:p>
        </p:txBody>
      </p:sp>
      <p:sp>
        <p:nvSpPr>
          <p:cNvPr id="3" name="Textplatzhalter 2">
            <a:extLst>
              <a:ext uri="{FF2B5EF4-FFF2-40B4-BE49-F238E27FC236}">
                <a16:creationId xmlns:a16="http://schemas.microsoft.com/office/drawing/2014/main" id="{F9073FCA-F277-E862-D23F-58953093F22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99A99AA7-B21B-D20C-551B-BEDED98835FE}"/>
              </a:ext>
            </a:extLst>
          </p:cNvPr>
          <p:cNvSpPr>
            <a:spLocks noGrp="1"/>
          </p:cNvSpPr>
          <p:nvPr>
            <p:ph type="dt" sz="half" idx="10"/>
          </p:nvPr>
        </p:nvSpPr>
        <p:spPr/>
        <p:txBody>
          <a:bodyPr/>
          <a:lstStyle/>
          <a:p>
            <a:fld id="{A3DAEE5F-9BA9-4120-B6C1-079C8525E66E}" type="datetimeFigureOut">
              <a:rPr lang="en-US" smtClean="0"/>
              <a:t>9/10/2025</a:t>
            </a:fld>
            <a:endParaRPr lang="en-US"/>
          </a:p>
        </p:txBody>
      </p:sp>
      <p:sp>
        <p:nvSpPr>
          <p:cNvPr id="5" name="Fußzeilenplatzhalter 4">
            <a:extLst>
              <a:ext uri="{FF2B5EF4-FFF2-40B4-BE49-F238E27FC236}">
                <a16:creationId xmlns:a16="http://schemas.microsoft.com/office/drawing/2014/main" id="{B853BBD2-D177-B85F-1BE1-AC63CEEAE406}"/>
              </a:ext>
            </a:extLst>
          </p:cNvPr>
          <p:cNvSpPr>
            <a:spLocks noGrp="1"/>
          </p:cNvSpPr>
          <p:nvPr>
            <p:ph type="ftr" sz="quarter" idx="11"/>
          </p:nvPr>
        </p:nvSpPr>
        <p:spPr/>
        <p:txBody>
          <a:bodyPr/>
          <a:lstStyle/>
          <a:p>
            <a:endParaRPr lang="en-US"/>
          </a:p>
        </p:txBody>
      </p:sp>
      <p:sp>
        <p:nvSpPr>
          <p:cNvPr id="6" name="Foliennummernplatzhalter 5">
            <a:extLst>
              <a:ext uri="{FF2B5EF4-FFF2-40B4-BE49-F238E27FC236}">
                <a16:creationId xmlns:a16="http://schemas.microsoft.com/office/drawing/2014/main" id="{32C11333-DB52-279C-18FE-A252F660A0DE}"/>
              </a:ext>
            </a:extLst>
          </p:cNvPr>
          <p:cNvSpPr>
            <a:spLocks noGrp="1"/>
          </p:cNvSpPr>
          <p:nvPr>
            <p:ph type="sldNum" sz="quarter" idx="12"/>
          </p:nvPr>
        </p:nvSpPr>
        <p:spPr/>
        <p:txBody>
          <a:bodyPr/>
          <a:lstStyle/>
          <a:p>
            <a:fld id="{A68F3DF0-A19B-4FB9-B002-E9DBEA4F2AE7}" type="slidenum">
              <a:rPr lang="en-US" smtClean="0"/>
              <a:t>‹nr.›</a:t>
            </a:fld>
            <a:endParaRPr lang="en-US"/>
          </a:p>
        </p:txBody>
      </p:sp>
      <p:pic>
        <p:nvPicPr>
          <p:cNvPr id="7" name="Grafik 6" descr="Ein Bild, das Design enthält.&#10;&#10;KI-generierte Inhalte können fehlerhaft sein.">
            <a:extLst>
              <a:ext uri="{FF2B5EF4-FFF2-40B4-BE49-F238E27FC236}">
                <a16:creationId xmlns:a16="http://schemas.microsoft.com/office/drawing/2014/main" id="{9DD131CD-1C75-A398-416E-43CFDAACAF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21040" y="95001"/>
            <a:ext cx="2170960" cy="1505199"/>
          </a:xfrm>
          <a:prstGeom prst="rect">
            <a:avLst/>
          </a:prstGeom>
        </p:spPr>
      </p:pic>
      <p:sp>
        <p:nvSpPr>
          <p:cNvPr id="8" name="Datumsplatzhalter 3">
            <a:extLst>
              <a:ext uri="{FF2B5EF4-FFF2-40B4-BE49-F238E27FC236}">
                <a16:creationId xmlns:a16="http://schemas.microsoft.com/office/drawing/2014/main" id="{CDA55027-D63B-BA4F-EB17-41AE169528EC}"/>
              </a:ext>
            </a:extLst>
          </p:cNvPr>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DAEE5F-9BA9-4120-B6C1-079C8525E66E}" type="datetimeFigureOut">
              <a:rPr lang="en-US" smtClean="0"/>
              <a:pPr/>
              <a:t>9/10/2025</a:t>
            </a:fld>
            <a:endParaRPr lang="en-US"/>
          </a:p>
        </p:txBody>
      </p:sp>
      <p:sp>
        <p:nvSpPr>
          <p:cNvPr id="9" name="Foliennummernplatzhalter 5">
            <a:extLst>
              <a:ext uri="{FF2B5EF4-FFF2-40B4-BE49-F238E27FC236}">
                <a16:creationId xmlns:a16="http://schemas.microsoft.com/office/drawing/2014/main" id="{13FDBA87-D713-F718-CD53-57C7BF0F7CE5}"/>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68F3DF0-A19B-4FB9-B002-E9DBEA4F2AE7}" type="slidenum">
              <a:rPr lang="en-US" smtClean="0"/>
              <a:pPr/>
              <a:t>‹nr.›</a:t>
            </a:fld>
            <a:endParaRPr lang="en-US"/>
          </a:p>
        </p:txBody>
      </p:sp>
      <p:pic>
        <p:nvPicPr>
          <p:cNvPr id="10" name="Grafik 9">
            <a:extLst>
              <a:ext uri="{FF2B5EF4-FFF2-40B4-BE49-F238E27FC236}">
                <a16:creationId xmlns:a16="http://schemas.microsoft.com/office/drawing/2014/main" id="{B581BDB1-26D8-A7E9-B0D0-A5D811402AD8}"/>
              </a:ext>
            </a:extLst>
          </p:cNvPr>
          <p:cNvPicPr>
            <a:picLocks noChangeAspect="1"/>
          </p:cNvPicPr>
          <p:nvPr userDrawn="1"/>
        </p:nvPicPr>
        <p:blipFill>
          <a:blip r:embed="rId3"/>
          <a:stretch>
            <a:fillRect/>
          </a:stretch>
        </p:blipFill>
        <p:spPr>
          <a:xfrm>
            <a:off x="0" y="6103346"/>
            <a:ext cx="13069982" cy="314862"/>
          </a:xfrm>
          <a:prstGeom prst="rect">
            <a:avLst/>
          </a:prstGeom>
        </p:spPr>
      </p:pic>
      <p:pic>
        <p:nvPicPr>
          <p:cNvPr id="12" name="Grafik 11">
            <a:extLst>
              <a:ext uri="{FF2B5EF4-FFF2-40B4-BE49-F238E27FC236}">
                <a16:creationId xmlns:a16="http://schemas.microsoft.com/office/drawing/2014/main" id="{8338BC3C-4120-B385-D2DA-040750DF8A0B}"/>
              </a:ext>
            </a:extLst>
          </p:cNvPr>
          <p:cNvPicPr>
            <a:picLocks noChangeAspect="1"/>
          </p:cNvPicPr>
          <p:nvPr userDrawn="1"/>
        </p:nvPicPr>
        <p:blipFill>
          <a:blip r:embed="rId4"/>
          <a:stretch>
            <a:fillRect/>
          </a:stretch>
        </p:blipFill>
        <p:spPr>
          <a:xfrm>
            <a:off x="8823421" y="6492875"/>
            <a:ext cx="3178958" cy="277094"/>
          </a:xfrm>
          <a:prstGeom prst="rect">
            <a:avLst/>
          </a:prstGeom>
        </p:spPr>
      </p:pic>
    </p:spTree>
    <p:extLst>
      <p:ext uri="{BB962C8B-B14F-4D97-AF65-F5344CB8AC3E}">
        <p14:creationId xmlns:p14="http://schemas.microsoft.com/office/powerpoint/2010/main" val="84026091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57.xml"/><Relationship Id="rId18" Type="http://schemas.openxmlformats.org/officeDocument/2006/relationships/slideLayout" Target="../slideLayouts/slideLayout62.xml"/><Relationship Id="rId26" Type="http://schemas.openxmlformats.org/officeDocument/2006/relationships/slideLayout" Target="../slideLayouts/slideLayout70.xml"/><Relationship Id="rId39" Type="http://schemas.openxmlformats.org/officeDocument/2006/relationships/slideLayout" Target="../slideLayouts/slideLayout83.xml"/><Relationship Id="rId21" Type="http://schemas.openxmlformats.org/officeDocument/2006/relationships/slideLayout" Target="../slideLayouts/slideLayout65.xml"/><Relationship Id="rId34" Type="http://schemas.openxmlformats.org/officeDocument/2006/relationships/slideLayout" Target="../slideLayouts/slideLayout78.xml"/><Relationship Id="rId42" Type="http://schemas.openxmlformats.org/officeDocument/2006/relationships/theme" Target="../theme/theme3.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29" Type="http://schemas.openxmlformats.org/officeDocument/2006/relationships/slideLayout" Target="../slideLayouts/slideLayout73.xml"/><Relationship Id="rId41" Type="http://schemas.openxmlformats.org/officeDocument/2006/relationships/slideLayout" Target="../slideLayouts/slideLayout85.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24" Type="http://schemas.openxmlformats.org/officeDocument/2006/relationships/slideLayout" Target="../slideLayouts/slideLayout68.xml"/><Relationship Id="rId32" Type="http://schemas.openxmlformats.org/officeDocument/2006/relationships/slideLayout" Target="../slideLayouts/slideLayout76.xml"/><Relationship Id="rId37" Type="http://schemas.openxmlformats.org/officeDocument/2006/relationships/slideLayout" Target="../slideLayouts/slideLayout81.xml"/><Relationship Id="rId40" Type="http://schemas.openxmlformats.org/officeDocument/2006/relationships/slideLayout" Target="../slideLayouts/slideLayout84.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slideLayout" Target="../slideLayouts/slideLayout67.xml"/><Relationship Id="rId28" Type="http://schemas.openxmlformats.org/officeDocument/2006/relationships/slideLayout" Target="../slideLayouts/slideLayout72.xml"/><Relationship Id="rId36" Type="http://schemas.openxmlformats.org/officeDocument/2006/relationships/slideLayout" Target="../slideLayouts/slideLayout80.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31" Type="http://schemas.openxmlformats.org/officeDocument/2006/relationships/slideLayout" Target="../slideLayouts/slideLayout75.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 Id="rId27" Type="http://schemas.openxmlformats.org/officeDocument/2006/relationships/slideLayout" Target="../slideLayouts/slideLayout71.xml"/><Relationship Id="rId30" Type="http://schemas.openxmlformats.org/officeDocument/2006/relationships/slideLayout" Target="../slideLayouts/slideLayout74.xml"/><Relationship Id="rId35" Type="http://schemas.openxmlformats.org/officeDocument/2006/relationships/slideLayout" Target="../slideLayouts/slideLayout79.xml"/><Relationship Id="rId8" Type="http://schemas.openxmlformats.org/officeDocument/2006/relationships/slideLayout" Target="../slideLayouts/slideLayout52.xml"/><Relationship Id="rId3" Type="http://schemas.openxmlformats.org/officeDocument/2006/relationships/slideLayout" Target="../slideLayouts/slideLayout47.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5" Type="http://schemas.openxmlformats.org/officeDocument/2006/relationships/slideLayout" Target="../slideLayouts/slideLayout69.xml"/><Relationship Id="rId33" Type="http://schemas.openxmlformats.org/officeDocument/2006/relationships/slideLayout" Target="../slideLayouts/slideLayout77.xml"/><Relationship Id="rId38" Type="http://schemas.openxmlformats.org/officeDocument/2006/relationships/slideLayout" Target="../slideLayouts/slideLayout8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4.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5.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4" Type="http://schemas.openxmlformats.org/officeDocument/2006/relationships/image" Target="../media/image2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A75233-36C5-41CA-B3F7-267F3F3A8F8C}"/>
              </a:ext>
            </a:extLst>
          </p:cNvPr>
          <p:cNvSpPr>
            <a:spLocks noGrp="1"/>
          </p:cNvSpPr>
          <p:nvPr>
            <p:ph type="title"/>
          </p:nvPr>
        </p:nvSpPr>
        <p:spPr>
          <a:xfrm>
            <a:off x="486000" y="1349189"/>
            <a:ext cx="11221200" cy="1313330"/>
          </a:xfrm>
          <a:prstGeom prst="rect">
            <a:avLst/>
          </a:prstGeom>
        </p:spPr>
        <p:txBody>
          <a:bodyPr vert="horz" lIns="0" tIns="0" rIns="0" bIns="0" rtlCol="0" anchor="t" anchorCtr="0">
            <a:normAutofit/>
          </a:bodyPr>
          <a:lstStyle/>
          <a:p>
            <a:r>
              <a:rPr lang="es-ES" noProof="0"/>
              <a:t>Haga clic para modificar el estilo de título del patrón</a:t>
            </a:r>
            <a:endParaRPr lang="en-GB" noProof="0"/>
          </a:p>
        </p:txBody>
      </p:sp>
      <p:sp>
        <p:nvSpPr>
          <p:cNvPr id="3" name="Text Placeholder 2">
            <a:extLst>
              <a:ext uri="{FF2B5EF4-FFF2-40B4-BE49-F238E27FC236}">
                <a16:creationId xmlns:a16="http://schemas.microsoft.com/office/drawing/2014/main" id="{1732CAFD-AA07-4893-9FB9-48A8B201C834}"/>
              </a:ext>
            </a:extLst>
          </p:cNvPr>
          <p:cNvSpPr>
            <a:spLocks noGrp="1"/>
          </p:cNvSpPr>
          <p:nvPr>
            <p:ph type="body" idx="1"/>
          </p:nvPr>
        </p:nvSpPr>
        <p:spPr>
          <a:xfrm>
            <a:off x="485998" y="2935941"/>
            <a:ext cx="11221200" cy="3496235"/>
          </a:xfrm>
          <a:prstGeom prst="rect">
            <a:avLst/>
          </a:prstGeom>
        </p:spPr>
        <p:txBody>
          <a:bodyPr vert="horz" lIns="0" tIns="0" rIns="0" bIns="0" rtlCol="0" anchor="t" anchorCtr="0">
            <a:normAutofit/>
          </a:bodyPr>
          <a:lstStyle/>
          <a:p>
            <a:pPr lvl="0"/>
            <a:r>
              <a:rPr lang="es-ES" noProof="0"/>
              <a:t>Haga clic para modificar los estilos de texto del patrón</a:t>
            </a:r>
          </a:p>
          <a:p>
            <a:pPr lvl="1"/>
            <a:r>
              <a:rPr lang="es-ES" noProof="0"/>
              <a:t>Segundo nivel</a:t>
            </a:r>
          </a:p>
          <a:p>
            <a:pPr lvl="2"/>
            <a:r>
              <a:rPr lang="es-ES" noProof="0"/>
              <a:t>Tercer nivel</a:t>
            </a:r>
          </a:p>
          <a:p>
            <a:pPr lvl="3"/>
            <a:r>
              <a:rPr lang="es-ES" noProof="0"/>
              <a:t>Cuarto nivel</a:t>
            </a:r>
          </a:p>
          <a:p>
            <a:pPr lvl="4"/>
            <a:r>
              <a:rPr lang="es-ES" noProof="0"/>
              <a:t>Quinto nivel</a:t>
            </a:r>
            <a:endParaRPr lang="en-GB" noProof="0"/>
          </a:p>
        </p:txBody>
      </p:sp>
      <p:sp>
        <p:nvSpPr>
          <p:cNvPr id="4" name="Date Placeholder 3">
            <a:extLst>
              <a:ext uri="{FF2B5EF4-FFF2-40B4-BE49-F238E27FC236}">
                <a16:creationId xmlns:a16="http://schemas.microsoft.com/office/drawing/2014/main" id="{11B2CB8B-7FFD-43A9-BB9D-63C1AB531B31}"/>
              </a:ext>
            </a:extLst>
          </p:cNvPr>
          <p:cNvSpPr>
            <a:spLocks noGrp="1"/>
          </p:cNvSpPr>
          <p:nvPr>
            <p:ph type="dt" sz="half" idx="2"/>
          </p:nvPr>
        </p:nvSpPr>
        <p:spPr>
          <a:xfrm>
            <a:off x="6096000" y="457571"/>
            <a:ext cx="1443318" cy="234000"/>
          </a:xfrm>
          <a:prstGeom prst="rect">
            <a:avLst/>
          </a:prstGeom>
        </p:spPr>
        <p:txBody>
          <a:bodyPr vert="horz" lIns="0" tIns="0" rIns="0" bIns="0" rtlCol="0" anchor="t" anchorCtr="0"/>
          <a:lstStyle>
            <a:lvl1pPr algn="l">
              <a:defRPr sz="1000">
                <a:solidFill>
                  <a:srgbClr val="1E1932"/>
                </a:solidFill>
                <a:latin typeface="Montserrat" panose="00000500000000000000" pitchFamily="50" charset="0"/>
              </a:defRPr>
            </a:lvl1pPr>
          </a:lstStyle>
          <a:p>
            <a:fld id="{1B77F824-8452-4B65-A659-CBDB7CC6DDF6}" type="datetime1">
              <a:rPr lang="en-GB" smtClean="0"/>
              <a:t>10/09/2025</a:t>
            </a:fld>
            <a:endParaRPr lang="en-GB"/>
          </a:p>
        </p:txBody>
      </p:sp>
      <p:sp>
        <p:nvSpPr>
          <p:cNvPr id="5" name="Footer Placeholder 4">
            <a:extLst>
              <a:ext uri="{FF2B5EF4-FFF2-40B4-BE49-F238E27FC236}">
                <a16:creationId xmlns:a16="http://schemas.microsoft.com/office/drawing/2014/main" id="{0DAAAC6E-5427-4D87-A682-3D8BF84ED745}"/>
              </a:ext>
            </a:extLst>
          </p:cNvPr>
          <p:cNvSpPr>
            <a:spLocks noGrp="1"/>
          </p:cNvSpPr>
          <p:nvPr>
            <p:ph type="ftr" sz="quarter" idx="3"/>
          </p:nvPr>
        </p:nvSpPr>
        <p:spPr>
          <a:xfrm>
            <a:off x="484802" y="457571"/>
            <a:ext cx="4114800" cy="234000"/>
          </a:xfrm>
          <a:prstGeom prst="rect">
            <a:avLst/>
          </a:prstGeom>
        </p:spPr>
        <p:txBody>
          <a:bodyPr vert="horz" lIns="0" tIns="0" rIns="0" bIns="0" rtlCol="0" anchor="t" anchorCtr="0"/>
          <a:lstStyle>
            <a:lvl1pPr algn="l">
              <a:defRPr sz="1000">
                <a:solidFill>
                  <a:srgbClr val="1E1932"/>
                </a:solidFill>
                <a:latin typeface="Montserrat" panose="00000500000000000000" pitchFamily="50" charset="0"/>
              </a:defRPr>
            </a:lvl1pPr>
          </a:lstStyle>
          <a:p>
            <a:r>
              <a:rPr lang="en-GB"/>
              <a:t>Presentation Title [&gt; Insert &gt; Header &amp; Footer]</a:t>
            </a:r>
          </a:p>
        </p:txBody>
      </p:sp>
      <p:sp>
        <p:nvSpPr>
          <p:cNvPr id="6" name="Slide Number Placeholder 5">
            <a:extLst>
              <a:ext uri="{FF2B5EF4-FFF2-40B4-BE49-F238E27FC236}">
                <a16:creationId xmlns:a16="http://schemas.microsoft.com/office/drawing/2014/main" id="{A3E1D3BF-5A85-4D6B-A735-1391766A63B5}"/>
              </a:ext>
            </a:extLst>
          </p:cNvPr>
          <p:cNvSpPr>
            <a:spLocks noGrp="1"/>
          </p:cNvSpPr>
          <p:nvPr>
            <p:ph type="sldNum" sz="quarter" idx="4"/>
          </p:nvPr>
        </p:nvSpPr>
        <p:spPr>
          <a:xfrm>
            <a:off x="10739718" y="457571"/>
            <a:ext cx="967480" cy="234000"/>
          </a:xfrm>
          <a:prstGeom prst="rect">
            <a:avLst/>
          </a:prstGeom>
        </p:spPr>
        <p:txBody>
          <a:bodyPr vert="horz" lIns="0" tIns="0" rIns="0" bIns="0" rtlCol="0" anchor="t" anchorCtr="0"/>
          <a:lstStyle>
            <a:lvl1pPr algn="r">
              <a:defRPr sz="1000">
                <a:solidFill>
                  <a:srgbClr val="1E1932"/>
                </a:solidFill>
                <a:latin typeface="Montserrat" panose="00000500000000000000" pitchFamily="50" charset="0"/>
              </a:defRPr>
            </a:lvl1pPr>
          </a:lstStyle>
          <a:p>
            <a:fld id="{155B9355-708D-4343-BC9C-71954B402FF6}" type="slidenum">
              <a:rPr lang="en-GB" smtClean="0"/>
              <a:pPr/>
              <a:t>‹nr.›</a:t>
            </a:fld>
            <a:endParaRPr lang="en-GB"/>
          </a:p>
        </p:txBody>
      </p:sp>
    </p:spTree>
    <p:extLst>
      <p:ext uri="{BB962C8B-B14F-4D97-AF65-F5344CB8AC3E}">
        <p14:creationId xmlns:p14="http://schemas.microsoft.com/office/powerpoint/2010/main" val="2741258294"/>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63" r:id="rId3"/>
    <p:sldLayoutId id="2147483664" r:id="rId4"/>
    <p:sldLayoutId id="2147483669" r:id="rId5"/>
    <p:sldLayoutId id="2147483670" r:id="rId6"/>
    <p:sldLayoutId id="2147483671" r:id="rId7"/>
    <p:sldLayoutId id="2147483672" r:id="rId8"/>
    <p:sldLayoutId id="2147483674" r:id="rId9"/>
    <p:sldLayoutId id="2147483675" r:id="rId10"/>
    <p:sldLayoutId id="2147483650" r:id="rId11"/>
    <p:sldLayoutId id="2147483660" r:id="rId12"/>
    <p:sldLayoutId id="2147483661" r:id="rId13"/>
    <p:sldLayoutId id="2147483651"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93" r:id="rId28"/>
    <p:sldLayoutId id="2147483692" r:id="rId29"/>
    <p:sldLayoutId id="2147483689" r:id="rId30"/>
    <p:sldLayoutId id="2147483690" r:id="rId31"/>
    <p:sldLayoutId id="2147483691" r:id="rId32"/>
    <p:sldLayoutId id="2147483694" r:id="rId33"/>
    <p:sldLayoutId id="2147483695" r:id="rId34"/>
    <p:sldLayoutId id="2147483654" r:id="rId35"/>
    <p:sldLayoutId id="2147483655" r:id="rId36"/>
    <p:sldLayoutId id="2147483665" r:id="rId37"/>
    <p:sldLayoutId id="2147483666" r:id="rId38"/>
    <p:sldLayoutId id="2147483667" r:id="rId39"/>
    <p:sldLayoutId id="2147483668" r:id="rId40"/>
    <p:sldLayoutId id="2147483785" r:id="rId41"/>
  </p:sldLayoutIdLst>
  <p:hf hdr="0" ftr="0" dt="0"/>
  <p:txStyles>
    <p:titleStyle>
      <a:lvl1pPr algn="l" defTabSz="914400" rtl="0" eaLnBrk="1" latinLnBrk="0" hangingPunct="1">
        <a:lnSpc>
          <a:spcPct val="100000"/>
        </a:lnSpc>
        <a:spcBef>
          <a:spcPct val="0"/>
        </a:spcBef>
        <a:buNone/>
        <a:defRPr sz="3000" kern="1200" spc="-100" baseline="0">
          <a:solidFill>
            <a:srgbClr val="1E1932"/>
          </a:solidFill>
          <a:latin typeface="+mj-lt"/>
          <a:ea typeface="+mj-ea"/>
          <a:cs typeface="+mj-cs"/>
        </a:defRPr>
      </a:lvl1pPr>
    </p:titleStyle>
    <p:bodyStyle>
      <a:lvl1pPr marL="144000" indent="-144000" algn="l" defTabSz="914400" rtl="0" eaLnBrk="1" latinLnBrk="0" hangingPunct="1">
        <a:lnSpc>
          <a:spcPct val="100000"/>
        </a:lnSpc>
        <a:spcBef>
          <a:spcPts val="1200"/>
        </a:spcBef>
        <a:buClr>
          <a:srgbClr val="000000"/>
        </a:buClr>
        <a:buFont typeface="Arial" panose="020B0604020202020204" pitchFamily="34" charset="0"/>
        <a:buChar char="•"/>
        <a:defRPr sz="1800" kern="1200">
          <a:solidFill>
            <a:srgbClr val="000000"/>
          </a:solidFill>
          <a:latin typeface="+mn-lt"/>
          <a:ea typeface="+mn-ea"/>
          <a:cs typeface="+mn-cs"/>
        </a:defRPr>
      </a:lvl1pPr>
      <a:lvl2pPr marL="288000" indent="-144000" algn="l" defTabSz="914400" rtl="0" eaLnBrk="1" latinLnBrk="0" hangingPunct="1">
        <a:lnSpc>
          <a:spcPct val="100000"/>
        </a:lnSpc>
        <a:spcBef>
          <a:spcPts val="400"/>
        </a:spcBef>
        <a:buClr>
          <a:srgbClr val="000000"/>
        </a:buClr>
        <a:buFont typeface="Arial" panose="020B0604020202020204" pitchFamily="34" charset="0"/>
        <a:buChar char="•"/>
        <a:defRPr sz="1800" kern="1200">
          <a:solidFill>
            <a:srgbClr val="000000"/>
          </a:solidFill>
          <a:latin typeface="+mn-lt"/>
          <a:ea typeface="+mn-ea"/>
          <a:cs typeface="+mn-cs"/>
        </a:defRPr>
      </a:lvl2pPr>
      <a:lvl3pPr marL="432000" indent="-144000" algn="l" defTabSz="914400" rtl="0" eaLnBrk="1" latinLnBrk="0" hangingPunct="1">
        <a:lnSpc>
          <a:spcPct val="100000"/>
        </a:lnSpc>
        <a:spcBef>
          <a:spcPts val="400"/>
        </a:spcBef>
        <a:buClr>
          <a:srgbClr val="000000"/>
        </a:buClr>
        <a:buFont typeface="Arial" panose="020B0604020202020204" pitchFamily="34" charset="0"/>
        <a:buChar char="•"/>
        <a:defRPr sz="1800" kern="1200">
          <a:solidFill>
            <a:srgbClr val="000000"/>
          </a:solidFill>
          <a:latin typeface="+mn-lt"/>
          <a:ea typeface="+mn-ea"/>
          <a:cs typeface="+mn-cs"/>
        </a:defRPr>
      </a:lvl3pPr>
      <a:lvl4pPr marL="576000" indent="-144000" algn="l" defTabSz="914400" rtl="0" eaLnBrk="1" latinLnBrk="0" hangingPunct="1">
        <a:lnSpc>
          <a:spcPct val="100000"/>
        </a:lnSpc>
        <a:spcBef>
          <a:spcPts val="400"/>
        </a:spcBef>
        <a:buClr>
          <a:srgbClr val="000000"/>
        </a:buClr>
        <a:buFont typeface="Arial" panose="020B0604020202020204" pitchFamily="34" charset="0"/>
        <a:buChar char="•"/>
        <a:defRPr sz="1600" kern="1200">
          <a:solidFill>
            <a:srgbClr val="000000"/>
          </a:solidFill>
          <a:latin typeface="+mn-lt"/>
          <a:ea typeface="+mn-ea"/>
          <a:cs typeface="+mn-cs"/>
        </a:defRPr>
      </a:lvl4pPr>
      <a:lvl5pPr marL="720000" indent="-144000" algn="l" defTabSz="914400" rtl="0" eaLnBrk="1" latinLnBrk="0" hangingPunct="1">
        <a:lnSpc>
          <a:spcPct val="100000"/>
        </a:lnSpc>
        <a:spcBef>
          <a:spcPts val="400"/>
        </a:spcBef>
        <a:buClr>
          <a:srgbClr val="000000"/>
        </a:buClr>
        <a:buFont typeface="Arial" panose="020B0604020202020204" pitchFamily="34" charset="0"/>
        <a:buChar char="•"/>
        <a:defRPr sz="16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4046" userDrawn="1">
          <p15:clr>
            <a:srgbClr val="F26B43"/>
          </p15:clr>
        </p15:guide>
        <p15:guide id="4" orient="horz" pos="1880" userDrawn="1">
          <p15:clr>
            <a:srgbClr val="F26B43"/>
          </p15:clr>
        </p15:guide>
        <p15:guide id="5" orient="horz" pos="898" userDrawn="1">
          <p15:clr>
            <a:srgbClr val="F26B43"/>
          </p15:clr>
        </p15:guide>
        <p15:guide id="6" orient="horz" pos="311" userDrawn="1">
          <p15:clr>
            <a:srgbClr val="F26B43"/>
          </p15:clr>
        </p15:guide>
        <p15:guide id="7" pos="308" userDrawn="1">
          <p15:clr>
            <a:srgbClr val="F26B43"/>
          </p15:clr>
        </p15:guide>
        <p15:guide id="8" pos="7372" userDrawn="1">
          <p15:clr>
            <a:srgbClr val="F26B43"/>
          </p15:clr>
        </p15:guide>
        <p15:guide id="9" orient="horz" pos="743"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4724400" y="6448255"/>
            <a:ext cx="2743200" cy="365125"/>
          </a:xfrm>
          <a:prstGeom prst="rect">
            <a:avLst/>
          </a:prstGeom>
        </p:spPr>
        <p:txBody>
          <a:bodyPr vert="horz" lIns="91440" tIns="45720" rIns="91440" bIns="45720" rtlCol="0" anchor="ctr"/>
          <a:lstStyle>
            <a:lvl1pPr algn="ctr">
              <a:defRPr sz="800">
                <a:solidFill>
                  <a:srgbClr val="2F2C4D"/>
                </a:solidFill>
              </a:defRPr>
            </a:lvl1pPr>
          </a:lstStyle>
          <a:p>
            <a:fld id="{50A1F5F3-8D6D-4AA5-8F17-D9DCD849FDE1}" type="slidenum">
              <a:rPr lang="ko-KR" altLang="en-US" smtClean="0"/>
              <a:pPr/>
              <a:t>‹nr.›</a:t>
            </a:fld>
            <a:endParaRPr lang="ko-KR" altLang="en-US" dirty="0"/>
          </a:p>
        </p:txBody>
      </p:sp>
    </p:spTree>
    <p:extLst>
      <p:ext uri="{BB962C8B-B14F-4D97-AF65-F5344CB8AC3E}">
        <p14:creationId xmlns:p14="http://schemas.microsoft.com/office/powerpoint/2010/main" val="2642143378"/>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2" r:id="rId3"/>
  </p:sldLayoutIdLst>
  <p:hf sldNum="0" hdr="0" ftr="0" dt="0"/>
  <p:txStyles>
    <p:titleStyle>
      <a:lvl1pPr algn="l" defTabSz="914377"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1" hangingPunct="1">
        <a:defRPr sz="1800" kern="1200">
          <a:solidFill>
            <a:schemeClr val="tx1"/>
          </a:solidFill>
          <a:latin typeface="+mn-lt"/>
          <a:ea typeface="+mn-ea"/>
          <a:cs typeface="+mn-cs"/>
        </a:defRPr>
      </a:lvl1pPr>
      <a:lvl2pPr marL="457189" algn="l" defTabSz="914377" rtl="0" eaLnBrk="1" latinLnBrk="1" hangingPunct="1">
        <a:defRPr sz="1800" kern="1200">
          <a:solidFill>
            <a:schemeClr val="tx1"/>
          </a:solidFill>
          <a:latin typeface="+mn-lt"/>
          <a:ea typeface="+mn-ea"/>
          <a:cs typeface="+mn-cs"/>
        </a:defRPr>
      </a:lvl2pPr>
      <a:lvl3pPr marL="914377" algn="l" defTabSz="914377" rtl="0" eaLnBrk="1" latinLnBrk="1" hangingPunct="1">
        <a:defRPr sz="1800" kern="1200">
          <a:solidFill>
            <a:schemeClr val="tx1"/>
          </a:solidFill>
          <a:latin typeface="+mn-lt"/>
          <a:ea typeface="+mn-ea"/>
          <a:cs typeface="+mn-cs"/>
        </a:defRPr>
      </a:lvl3pPr>
      <a:lvl4pPr marL="1371566" algn="l" defTabSz="914377" rtl="0" eaLnBrk="1" latinLnBrk="1" hangingPunct="1">
        <a:defRPr sz="1800" kern="1200">
          <a:solidFill>
            <a:schemeClr val="tx1"/>
          </a:solidFill>
          <a:latin typeface="+mn-lt"/>
          <a:ea typeface="+mn-ea"/>
          <a:cs typeface="+mn-cs"/>
        </a:defRPr>
      </a:lvl4pPr>
      <a:lvl5pPr marL="1828754" algn="l" defTabSz="914377" rtl="0" eaLnBrk="1" latinLnBrk="1" hangingPunct="1">
        <a:defRPr sz="1800" kern="1200">
          <a:solidFill>
            <a:schemeClr val="tx1"/>
          </a:solidFill>
          <a:latin typeface="+mn-lt"/>
          <a:ea typeface="+mn-ea"/>
          <a:cs typeface="+mn-cs"/>
        </a:defRPr>
      </a:lvl5pPr>
      <a:lvl6pPr marL="2285943" algn="l" defTabSz="914377" rtl="0" eaLnBrk="1" latinLnBrk="1" hangingPunct="1">
        <a:defRPr sz="1800" kern="1200">
          <a:solidFill>
            <a:schemeClr val="tx1"/>
          </a:solidFill>
          <a:latin typeface="+mn-lt"/>
          <a:ea typeface="+mn-ea"/>
          <a:cs typeface="+mn-cs"/>
        </a:defRPr>
      </a:lvl6pPr>
      <a:lvl7pPr marL="2743131" algn="l" defTabSz="914377" rtl="0" eaLnBrk="1" latinLnBrk="1" hangingPunct="1">
        <a:defRPr sz="1800" kern="1200">
          <a:solidFill>
            <a:schemeClr val="tx1"/>
          </a:solidFill>
          <a:latin typeface="+mn-lt"/>
          <a:ea typeface="+mn-ea"/>
          <a:cs typeface="+mn-cs"/>
        </a:defRPr>
      </a:lvl7pPr>
      <a:lvl8pPr marL="3200320" algn="l" defTabSz="914377" rtl="0" eaLnBrk="1" latinLnBrk="1" hangingPunct="1">
        <a:defRPr sz="1800" kern="1200">
          <a:solidFill>
            <a:schemeClr val="tx1"/>
          </a:solidFill>
          <a:latin typeface="+mn-lt"/>
          <a:ea typeface="+mn-ea"/>
          <a:cs typeface="+mn-cs"/>
        </a:defRPr>
      </a:lvl8pPr>
      <a:lvl9pPr marL="3657509" algn="l" defTabSz="914377" rtl="0" eaLnBrk="1" latinLnBrk="1"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A75233-36C5-41CA-B3F7-267F3F3A8F8C}"/>
              </a:ext>
            </a:extLst>
          </p:cNvPr>
          <p:cNvSpPr>
            <a:spLocks noGrp="1"/>
          </p:cNvSpPr>
          <p:nvPr>
            <p:ph type="title"/>
          </p:nvPr>
        </p:nvSpPr>
        <p:spPr>
          <a:xfrm>
            <a:off x="486000" y="1349189"/>
            <a:ext cx="11221200" cy="1313330"/>
          </a:xfrm>
          <a:prstGeom prst="rect">
            <a:avLst/>
          </a:prstGeom>
        </p:spPr>
        <p:txBody>
          <a:bodyPr vert="horz" lIns="0" tIns="0" rIns="0" bIns="0" rtlCol="0" anchor="t" anchorCtr="0">
            <a:normAutofit/>
          </a:bodyPr>
          <a:lstStyle/>
          <a:p>
            <a:r>
              <a:rPr lang="es-ES" noProof="0" dirty="0"/>
              <a:t>Haga clic para modificar el estilo de título del patrón</a:t>
            </a:r>
            <a:endParaRPr lang="en-GB" noProof="0" dirty="0"/>
          </a:p>
        </p:txBody>
      </p:sp>
      <p:sp>
        <p:nvSpPr>
          <p:cNvPr id="3" name="Text Placeholder 2">
            <a:extLst>
              <a:ext uri="{FF2B5EF4-FFF2-40B4-BE49-F238E27FC236}">
                <a16:creationId xmlns:a16="http://schemas.microsoft.com/office/drawing/2014/main" id="{1732CAFD-AA07-4893-9FB9-48A8B201C834}"/>
              </a:ext>
            </a:extLst>
          </p:cNvPr>
          <p:cNvSpPr>
            <a:spLocks noGrp="1"/>
          </p:cNvSpPr>
          <p:nvPr>
            <p:ph type="body" idx="1"/>
          </p:nvPr>
        </p:nvSpPr>
        <p:spPr>
          <a:xfrm>
            <a:off x="485998" y="2935941"/>
            <a:ext cx="11221200" cy="3496235"/>
          </a:xfrm>
          <a:prstGeom prst="rect">
            <a:avLst/>
          </a:prstGeom>
        </p:spPr>
        <p:txBody>
          <a:bodyPr vert="horz" lIns="0" tIns="0" rIns="0" bIns="0" rtlCol="0" anchor="t" anchorCtr="0">
            <a:normAutofit/>
          </a:bodyPr>
          <a:lstStyle/>
          <a:p>
            <a:pPr lvl="0"/>
            <a:r>
              <a:rPr lang="es-ES" noProof="0" dirty="0"/>
              <a:t>Haga clic para modificar los estilos de texto del patrón</a:t>
            </a:r>
          </a:p>
          <a:p>
            <a:pPr lvl="1"/>
            <a:r>
              <a:rPr lang="es-ES" noProof="0" dirty="0"/>
              <a:t>Segundo nivel</a:t>
            </a:r>
          </a:p>
          <a:p>
            <a:pPr lvl="2"/>
            <a:r>
              <a:rPr lang="es-ES" noProof="0" dirty="0"/>
              <a:t>Tercer nivel</a:t>
            </a:r>
          </a:p>
          <a:p>
            <a:pPr lvl="3"/>
            <a:r>
              <a:rPr lang="es-ES" noProof="0" dirty="0"/>
              <a:t>Cuarto nivel</a:t>
            </a:r>
          </a:p>
          <a:p>
            <a:pPr lvl="4"/>
            <a:r>
              <a:rPr lang="es-ES" noProof="0" dirty="0"/>
              <a:t>Quinto nivel</a:t>
            </a:r>
            <a:endParaRPr lang="en-GB" noProof="0" dirty="0"/>
          </a:p>
        </p:txBody>
      </p:sp>
      <p:sp>
        <p:nvSpPr>
          <p:cNvPr id="4" name="Date Placeholder 3">
            <a:extLst>
              <a:ext uri="{FF2B5EF4-FFF2-40B4-BE49-F238E27FC236}">
                <a16:creationId xmlns:a16="http://schemas.microsoft.com/office/drawing/2014/main" id="{11B2CB8B-7FFD-43A9-BB9D-63C1AB531B31}"/>
              </a:ext>
            </a:extLst>
          </p:cNvPr>
          <p:cNvSpPr>
            <a:spLocks noGrp="1"/>
          </p:cNvSpPr>
          <p:nvPr>
            <p:ph type="dt" sz="half" idx="2"/>
          </p:nvPr>
        </p:nvSpPr>
        <p:spPr>
          <a:xfrm>
            <a:off x="6096000" y="457571"/>
            <a:ext cx="1443318" cy="234000"/>
          </a:xfrm>
          <a:prstGeom prst="rect">
            <a:avLst/>
          </a:prstGeom>
        </p:spPr>
        <p:txBody>
          <a:bodyPr vert="horz" lIns="0" tIns="0" rIns="0" bIns="0" rtlCol="0" anchor="t" anchorCtr="0"/>
          <a:lstStyle>
            <a:lvl1pPr algn="l">
              <a:defRPr sz="1000">
                <a:solidFill>
                  <a:srgbClr val="1E1932"/>
                </a:solidFill>
                <a:latin typeface="Montserrat" panose="00000500000000000000" pitchFamily="50" charset="0"/>
              </a:defRPr>
            </a:lvl1pPr>
          </a:lstStyle>
          <a:p>
            <a:fld id="{2BDC4F0C-F636-416C-BB9B-DA631FE42C18}" type="datetime1">
              <a:rPr lang="en-GB" smtClean="0"/>
              <a:t>10/09/2025</a:t>
            </a:fld>
            <a:endParaRPr lang="en-GB" dirty="0"/>
          </a:p>
        </p:txBody>
      </p:sp>
      <p:sp>
        <p:nvSpPr>
          <p:cNvPr id="5" name="Footer Placeholder 4">
            <a:extLst>
              <a:ext uri="{FF2B5EF4-FFF2-40B4-BE49-F238E27FC236}">
                <a16:creationId xmlns:a16="http://schemas.microsoft.com/office/drawing/2014/main" id="{0DAAAC6E-5427-4D87-A682-3D8BF84ED745}"/>
              </a:ext>
            </a:extLst>
          </p:cNvPr>
          <p:cNvSpPr>
            <a:spLocks noGrp="1"/>
          </p:cNvSpPr>
          <p:nvPr>
            <p:ph type="ftr" sz="quarter" idx="3"/>
          </p:nvPr>
        </p:nvSpPr>
        <p:spPr>
          <a:xfrm>
            <a:off x="484802" y="457571"/>
            <a:ext cx="4114800" cy="234000"/>
          </a:xfrm>
          <a:prstGeom prst="rect">
            <a:avLst/>
          </a:prstGeom>
        </p:spPr>
        <p:txBody>
          <a:bodyPr vert="horz" lIns="0" tIns="0" rIns="0" bIns="0" rtlCol="0" anchor="t" anchorCtr="0"/>
          <a:lstStyle>
            <a:lvl1pPr algn="l">
              <a:defRPr sz="1000">
                <a:solidFill>
                  <a:srgbClr val="1E1932"/>
                </a:solidFill>
                <a:latin typeface="Montserrat" panose="00000500000000000000" pitchFamily="50" charset="0"/>
              </a:defRPr>
            </a:lvl1pPr>
          </a:lstStyle>
          <a:p>
            <a:r>
              <a:rPr lang="en-GB"/>
              <a:t>Presentation Title [&gt; Insert &gt; Header &amp; Footer]</a:t>
            </a:r>
            <a:endParaRPr lang="en-GB" dirty="0"/>
          </a:p>
        </p:txBody>
      </p:sp>
      <p:sp>
        <p:nvSpPr>
          <p:cNvPr id="6" name="Slide Number Placeholder 5">
            <a:extLst>
              <a:ext uri="{FF2B5EF4-FFF2-40B4-BE49-F238E27FC236}">
                <a16:creationId xmlns:a16="http://schemas.microsoft.com/office/drawing/2014/main" id="{A3E1D3BF-5A85-4D6B-A735-1391766A63B5}"/>
              </a:ext>
            </a:extLst>
          </p:cNvPr>
          <p:cNvSpPr>
            <a:spLocks noGrp="1"/>
          </p:cNvSpPr>
          <p:nvPr>
            <p:ph type="sldNum" sz="quarter" idx="4"/>
          </p:nvPr>
        </p:nvSpPr>
        <p:spPr>
          <a:xfrm>
            <a:off x="10739718" y="457571"/>
            <a:ext cx="967480" cy="234000"/>
          </a:xfrm>
          <a:prstGeom prst="rect">
            <a:avLst/>
          </a:prstGeom>
        </p:spPr>
        <p:txBody>
          <a:bodyPr vert="horz" lIns="0" tIns="0" rIns="0" bIns="0" rtlCol="0" anchor="t" anchorCtr="0"/>
          <a:lstStyle>
            <a:lvl1pPr algn="r">
              <a:defRPr sz="1000">
                <a:solidFill>
                  <a:srgbClr val="1E1932"/>
                </a:solidFill>
                <a:latin typeface="Montserrat" panose="00000500000000000000" pitchFamily="50" charset="0"/>
              </a:defRPr>
            </a:lvl1pPr>
          </a:lstStyle>
          <a:p>
            <a:fld id="{155B9355-708D-4343-BC9C-71954B402FF6}" type="slidenum">
              <a:rPr lang="en-GB" smtClean="0"/>
              <a:pPr/>
              <a:t>‹nr.›</a:t>
            </a:fld>
            <a:endParaRPr lang="en-GB" dirty="0"/>
          </a:p>
        </p:txBody>
      </p:sp>
    </p:spTree>
    <p:extLst>
      <p:ext uri="{BB962C8B-B14F-4D97-AF65-F5344CB8AC3E}">
        <p14:creationId xmlns:p14="http://schemas.microsoft.com/office/powerpoint/2010/main" val="773444731"/>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720" r:id="rId17"/>
    <p:sldLayoutId id="2147483721" r:id="rId18"/>
    <p:sldLayoutId id="2147483722" r:id="rId19"/>
    <p:sldLayoutId id="2147483723" r:id="rId20"/>
    <p:sldLayoutId id="2147483724" r:id="rId21"/>
    <p:sldLayoutId id="2147483725" r:id="rId22"/>
    <p:sldLayoutId id="2147483726" r:id="rId23"/>
    <p:sldLayoutId id="2147483727" r:id="rId24"/>
    <p:sldLayoutId id="2147483728" r:id="rId25"/>
    <p:sldLayoutId id="2147483729" r:id="rId26"/>
    <p:sldLayoutId id="2147483730" r:id="rId27"/>
    <p:sldLayoutId id="2147483731" r:id="rId28"/>
    <p:sldLayoutId id="2147483732" r:id="rId29"/>
    <p:sldLayoutId id="2147483733" r:id="rId30"/>
    <p:sldLayoutId id="2147483734" r:id="rId31"/>
    <p:sldLayoutId id="2147483735" r:id="rId32"/>
    <p:sldLayoutId id="2147483736" r:id="rId33"/>
    <p:sldLayoutId id="2147483737" r:id="rId34"/>
    <p:sldLayoutId id="2147483738" r:id="rId35"/>
    <p:sldLayoutId id="2147483739" r:id="rId36"/>
    <p:sldLayoutId id="2147483740" r:id="rId37"/>
    <p:sldLayoutId id="2147483741" r:id="rId38"/>
    <p:sldLayoutId id="2147483742" r:id="rId39"/>
    <p:sldLayoutId id="2147483743" r:id="rId40"/>
    <p:sldLayoutId id="2147483744" r:id="rId41"/>
  </p:sldLayoutIdLst>
  <p:hf hdr="0" dt="0"/>
  <p:txStyles>
    <p:titleStyle>
      <a:lvl1pPr algn="l" defTabSz="914400" rtl="0" eaLnBrk="1" latinLnBrk="0" hangingPunct="1">
        <a:lnSpc>
          <a:spcPct val="100000"/>
        </a:lnSpc>
        <a:spcBef>
          <a:spcPct val="0"/>
        </a:spcBef>
        <a:buNone/>
        <a:defRPr sz="3000" kern="1200" spc="-100" baseline="0">
          <a:solidFill>
            <a:srgbClr val="1E1932"/>
          </a:solidFill>
          <a:latin typeface="+mj-lt"/>
          <a:ea typeface="+mj-ea"/>
          <a:cs typeface="+mj-cs"/>
        </a:defRPr>
      </a:lvl1pPr>
    </p:titleStyle>
    <p:bodyStyle>
      <a:lvl1pPr marL="144000" indent="-144000" algn="l" defTabSz="914400" rtl="0" eaLnBrk="1" latinLnBrk="0" hangingPunct="1">
        <a:lnSpc>
          <a:spcPct val="100000"/>
        </a:lnSpc>
        <a:spcBef>
          <a:spcPts val="1200"/>
        </a:spcBef>
        <a:buClr>
          <a:srgbClr val="000000"/>
        </a:buClr>
        <a:buFont typeface="Arial" panose="020B0604020202020204" pitchFamily="34" charset="0"/>
        <a:buChar char="•"/>
        <a:defRPr sz="1800" kern="1200">
          <a:solidFill>
            <a:srgbClr val="000000"/>
          </a:solidFill>
          <a:latin typeface="+mn-lt"/>
          <a:ea typeface="+mn-ea"/>
          <a:cs typeface="+mn-cs"/>
        </a:defRPr>
      </a:lvl1pPr>
      <a:lvl2pPr marL="288000" indent="-144000" algn="l" defTabSz="914400" rtl="0" eaLnBrk="1" latinLnBrk="0" hangingPunct="1">
        <a:lnSpc>
          <a:spcPct val="100000"/>
        </a:lnSpc>
        <a:spcBef>
          <a:spcPts val="400"/>
        </a:spcBef>
        <a:buClr>
          <a:srgbClr val="000000"/>
        </a:buClr>
        <a:buFont typeface="Arial" panose="020B0604020202020204" pitchFamily="34" charset="0"/>
        <a:buChar char="•"/>
        <a:defRPr sz="1800" kern="1200">
          <a:solidFill>
            <a:srgbClr val="000000"/>
          </a:solidFill>
          <a:latin typeface="+mn-lt"/>
          <a:ea typeface="+mn-ea"/>
          <a:cs typeface="+mn-cs"/>
        </a:defRPr>
      </a:lvl2pPr>
      <a:lvl3pPr marL="432000" indent="-144000" algn="l" defTabSz="914400" rtl="0" eaLnBrk="1" latinLnBrk="0" hangingPunct="1">
        <a:lnSpc>
          <a:spcPct val="100000"/>
        </a:lnSpc>
        <a:spcBef>
          <a:spcPts val="400"/>
        </a:spcBef>
        <a:buClr>
          <a:srgbClr val="000000"/>
        </a:buClr>
        <a:buFont typeface="Arial" panose="020B0604020202020204" pitchFamily="34" charset="0"/>
        <a:buChar char="•"/>
        <a:defRPr sz="1800" kern="1200">
          <a:solidFill>
            <a:srgbClr val="000000"/>
          </a:solidFill>
          <a:latin typeface="+mn-lt"/>
          <a:ea typeface="+mn-ea"/>
          <a:cs typeface="+mn-cs"/>
        </a:defRPr>
      </a:lvl3pPr>
      <a:lvl4pPr marL="576000" indent="-144000" algn="l" defTabSz="914400" rtl="0" eaLnBrk="1" latinLnBrk="0" hangingPunct="1">
        <a:lnSpc>
          <a:spcPct val="100000"/>
        </a:lnSpc>
        <a:spcBef>
          <a:spcPts val="400"/>
        </a:spcBef>
        <a:buClr>
          <a:srgbClr val="000000"/>
        </a:buClr>
        <a:buFont typeface="Arial" panose="020B0604020202020204" pitchFamily="34" charset="0"/>
        <a:buChar char="•"/>
        <a:defRPr sz="1600" kern="1200">
          <a:solidFill>
            <a:srgbClr val="000000"/>
          </a:solidFill>
          <a:latin typeface="+mn-lt"/>
          <a:ea typeface="+mn-ea"/>
          <a:cs typeface="+mn-cs"/>
        </a:defRPr>
      </a:lvl4pPr>
      <a:lvl5pPr marL="720000" indent="-144000" algn="l" defTabSz="914400" rtl="0" eaLnBrk="1" latinLnBrk="0" hangingPunct="1">
        <a:lnSpc>
          <a:spcPct val="100000"/>
        </a:lnSpc>
        <a:spcBef>
          <a:spcPts val="400"/>
        </a:spcBef>
        <a:buClr>
          <a:srgbClr val="000000"/>
        </a:buClr>
        <a:buFont typeface="Arial" panose="020B0604020202020204" pitchFamily="34" charset="0"/>
        <a:buChar char="•"/>
        <a:defRPr sz="16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4046">
          <p15:clr>
            <a:srgbClr val="F26B43"/>
          </p15:clr>
        </p15:guide>
        <p15:guide id="4" orient="horz" pos="1880">
          <p15:clr>
            <a:srgbClr val="F26B43"/>
          </p15:clr>
        </p15:guide>
        <p15:guide id="5" orient="horz" pos="898">
          <p15:clr>
            <a:srgbClr val="F26B43"/>
          </p15:clr>
        </p15:guide>
        <p15:guide id="6" orient="horz" pos="311">
          <p15:clr>
            <a:srgbClr val="F26B43"/>
          </p15:clr>
        </p15:guide>
        <p15:guide id="7" pos="308">
          <p15:clr>
            <a:srgbClr val="F26B43"/>
          </p15:clr>
        </p15:guide>
        <p15:guide id="8" pos="7372">
          <p15:clr>
            <a:srgbClr val="F26B43"/>
          </p15:clr>
        </p15:guide>
        <p15:guide id="9" orient="horz" pos="743">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498F1E5C-8FE4-3FCB-43E5-3EEF32F063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en-US"/>
          </a:p>
        </p:txBody>
      </p:sp>
      <p:sp>
        <p:nvSpPr>
          <p:cNvPr id="3" name="Textplatzhalter 2">
            <a:extLst>
              <a:ext uri="{FF2B5EF4-FFF2-40B4-BE49-F238E27FC236}">
                <a16:creationId xmlns:a16="http://schemas.microsoft.com/office/drawing/2014/main" id="{B86D90C5-D860-BE32-208B-309913BC21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a:extLst>
              <a:ext uri="{FF2B5EF4-FFF2-40B4-BE49-F238E27FC236}">
                <a16:creationId xmlns:a16="http://schemas.microsoft.com/office/drawing/2014/main" id="{8B14A5DF-05D8-23B9-266C-145A2FEE9B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F7C92B2-EAF4-4C05-B223-6396CEDC0444}" type="datetimeFigureOut">
              <a:rPr lang="en-US" smtClean="0"/>
              <a:t>9/10/2025</a:t>
            </a:fld>
            <a:endParaRPr lang="en-US"/>
          </a:p>
        </p:txBody>
      </p:sp>
      <p:sp>
        <p:nvSpPr>
          <p:cNvPr id="5" name="Fußzeilenplatzhalter 4">
            <a:extLst>
              <a:ext uri="{FF2B5EF4-FFF2-40B4-BE49-F238E27FC236}">
                <a16:creationId xmlns:a16="http://schemas.microsoft.com/office/drawing/2014/main" id="{D0D46C62-CEA6-3C21-7DEE-1E4B8E09340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Foliennummernplatzhalter 5">
            <a:extLst>
              <a:ext uri="{FF2B5EF4-FFF2-40B4-BE49-F238E27FC236}">
                <a16:creationId xmlns:a16="http://schemas.microsoft.com/office/drawing/2014/main" id="{1E7A126F-C891-641B-FAF5-58F3304FAC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272339B-D8DB-4E1B-ABB9-19EAC4FF4D77}" type="slidenum">
              <a:rPr lang="en-US" smtClean="0"/>
              <a:t>‹nr.›</a:t>
            </a:fld>
            <a:endParaRPr lang="en-US"/>
          </a:p>
        </p:txBody>
      </p:sp>
    </p:spTree>
    <p:extLst>
      <p:ext uri="{BB962C8B-B14F-4D97-AF65-F5344CB8AC3E}">
        <p14:creationId xmlns:p14="http://schemas.microsoft.com/office/powerpoint/2010/main" val="497348084"/>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664BBE3-1602-1579-0968-5FE7AA8C6F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en-US"/>
          </a:p>
        </p:txBody>
      </p:sp>
      <p:sp>
        <p:nvSpPr>
          <p:cNvPr id="3" name="Textplatzhalter 2">
            <a:extLst>
              <a:ext uri="{FF2B5EF4-FFF2-40B4-BE49-F238E27FC236}">
                <a16:creationId xmlns:a16="http://schemas.microsoft.com/office/drawing/2014/main" id="{82DA8FC3-461B-F2EB-D647-680701B437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a:extLst>
              <a:ext uri="{FF2B5EF4-FFF2-40B4-BE49-F238E27FC236}">
                <a16:creationId xmlns:a16="http://schemas.microsoft.com/office/drawing/2014/main" id="{1B7B04A2-5A1A-D202-77DE-3867B581A3B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3DAEE5F-9BA9-4120-B6C1-079C8525E66E}" type="datetimeFigureOut">
              <a:rPr lang="en-US" smtClean="0"/>
              <a:t>9/10/2025</a:t>
            </a:fld>
            <a:endParaRPr lang="en-US"/>
          </a:p>
        </p:txBody>
      </p:sp>
      <p:sp>
        <p:nvSpPr>
          <p:cNvPr id="5" name="Fußzeilenplatzhalter 4">
            <a:extLst>
              <a:ext uri="{FF2B5EF4-FFF2-40B4-BE49-F238E27FC236}">
                <a16:creationId xmlns:a16="http://schemas.microsoft.com/office/drawing/2014/main" id="{082C5FCA-A66D-6674-594B-137250CFDC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Foliennummernplatzhalter 5">
            <a:extLst>
              <a:ext uri="{FF2B5EF4-FFF2-40B4-BE49-F238E27FC236}">
                <a16:creationId xmlns:a16="http://schemas.microsoft.com/office/drawing/2014/main" id="{23C544F8-82DC-B6E4-F596-1D2A6256C42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68F3DF0-A19B-4FB9-B002-E9DBEA4F2AE7}" type="slidenum">
              <a:rPr lang="en-US" smtClean="0"/>
              <a:t>‹nr.›</a:t>
            </a:fld>
            <a:endParaRPr lang="en-US"/>
          </a:p>
        </p:txBody>
      </p:sp>
    </p:spTree>
    <p:extLst>
      <p:ext uri="{BB962C8B-B14F-4D97-AF65-F5344CB8AC3E}">
        <p14:creationId xmlns:p14="http://schemas.microsoft.com/office/powerpoint/2010/main" val="1904031200"/>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그림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46484762"/>
      </p:ext>
    </p:extLst>
  </p:cSld>
  <p:clrMap bg1="lt1" tx1="dk1" bg2="lt2" tx2="dk2" accent1="accent1" accent2="accent2" accent3="accent3" accent4="accent4" accent5="accent5" accent6="accent6" hlink="hlink" folHlink="folHlink"/>
  <p:sldLayoutIdLst>
    <p:sldLayoutId id="2147483783" r:id="rId1"/>
    <p:sldLayoutId id="2147483784" r:id="rId2"/>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8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87.xml"/></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8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1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xml"/><Relationship Id="rId1" Type="http://schemas.openxmlformats.org/officeDocument/2006/relationships/slideLayout" Target="../slideLayouts/slideLayout44.xml"/></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31.png"/><Relationship Id="rId1" Type="http://schemas.openxmlformats.org/officeDocument/2006/relationships/slideLayout" Target="../slideLayouts/slideLayout11.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8.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jpeg"/><Relationship Id="rId2" Type="http://schemas.openxmlformats.org/officeDocument/2006/relationships/image" Target="../media/image63.png"/><Relationship Id="rId1" Type="http://schemas.openxmlformats.org/officeDocument/2006/relationships/slideLayout" Target="../slideLayouts/slideLayout58.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1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25.pn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08.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jpeg"/></Relationships>
</file>

<file path=ppt/slides/_rels/slide2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98.xml"/></Relationships>
</file>

<file path=ppt/slides/_rels/slide2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98.xml"/><Relationship Id="rId4" Type="http://schemas.openxmlformats.org/officeDocument/2006/relationships/image" Target="../media/image76.png"/></Relationships>
</file>

<file path=ppt/slides/_rels/slide2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98.xml"/></Relationships>
</file>

<file path=ppt/slides/_rels/slide2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98.xml"/></Relationships>
</file>

<file path=ppt/slides/_rels/slide2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98.xml"/></Relationships>
</file>

<file path=ppt/slides/_rels/slide2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98.xml"/><Relationship Id="rId4" Type="http://schemas.openxmlformats.org/officeDocument/2006/relationships/image" Target="../media/image84.png"/></Relationships>
</file>

<file path=ppt/slides/_rels/slide2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0.png"/><Relationship Id="rId1" Type="http://schemas.openxmlformats.org/officeDocument/2006/relationships/slideLayout" Target="../slideLayouts/slideLayout98.xml"/><Relationship Id="rId5" Type="http://schemas.openxmlformats.org/officeDocument/2006/relationships/image" Target="../media/image87.png"/><Relationship Id="rId4" Type="http://schemas.openxmlformats.org/officeDocument/2006/relationships/image" Target="../media/image86.png"/></Relationships>
</file>

<file path=ppt/slides/_rels/slide2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98.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80.png"/><Relationship Id="rId1" Type="http://schemas.openxmlformats.org/officeDocument/2006/relationships/slideLayout" Target="../slideLayouts/slideLayout98.xml"/></Relationships>
</file>

<file path=ppt/slides/_rels/slide3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80.png"/><Relationship Id="rId1" Type="http://schemas.openxmlformats.org/officeDocument/2006/relationships/slideLayout" Target="../slideLayouts/slideLayout98.xml"/></Relationships>
</file>

<file path=ppt/slides/_rels/slide3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4.png"/><Relationship Id="rId1" Type="http://schemas.openxmlformats.org/officeDocument/2006/relationships/slideLayout" Target="../slideLayouts/slideLayout98.xml"/></Relationships>
</file>

<file path=ppt/slides/_rels/slide3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98.xml"/></Relationships>
</file>

<file path=ppt/slides/_rels/slide3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98.xml"/></Relationships>
</file>

<file path=ppt/slides/_rels/slide3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97.png"/><Relationship Id="rId1" Type="http://schemas.openxmlformats.org/officeDocument/2006/relationships/slideLayout" Target="../slideLayouts/slideLayout98.xml"/><Relationship Id="rId4" Type="http://schemas.openxmlformats.org/officeDocument/2006/relationships/image" Target="../media/image9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3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36.xml"/></Relationships>
</file>

<file path=ppt/slides/_rels/slide39.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98.xml"/></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jpeg"/><Relationship Id="rId1" Type="http://schemas.openxmlformats.org/officeDocument/2006/relationships/slideLayout" Target="../slideLayouts/slideLayout29.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4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98.xml"/></Relationships>
</file>

<file path=ppt/slides/_rels/slide4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98.xml"/></Relationships>
</file>

<file path=ppt/slides/_rels/slide42.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image" Target="../media/image105.png"/><Relationship Id="rId1" Type="http://schemas.openxmlformats.org/officeDocument/2006/relationships/slideLayout" Target="../slideLayouts/slideLayout98.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4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9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xml"/><Relationship Id="rId1" Type="http://schemas.openxmlformats.org/officeDocument/2006/relationships/slideLayout" Target="../slideLayouts/slideLayout41.xml"/></Relationships>
</file>

<file path=ppt/slides/_rels/slide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15.xml"/><Relationship Id="rId5" Type="http://schemas.openxmlformats.org/officeDocument/2006/relationships/image" Target="../media/image38.png"/><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xml"/><Relationship Id="rId1" Type="http://schemas.openxmlformats.org/officeDocument/2006/relationships/slideLayout" Target="../slideLayouts/slideLayout36.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36.xml"/><Relationship Id="rId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6C8F1A5D-0427-EB60-4712-147FA5173B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1210537" y="280929"/>
            <a:ext cx="9770926" cy="629614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EB3B067-C9BC-6484-59B5-C0739E008276}"/>
              </a:ext>
            </a:extLst>
          </p:cNvPr>
          <p:cNvSpPr txBox="1">
            <a:spLocks/>
          </p:cNvSpPr>
          <p:nvPr/>
        </p:nvSpPr>
        <p:spPr>
          <a:xfrm>
            <a:off x="4804410" y="496171"/>
            <a:ext cx="5863971" cy="4693207"/>
          </a:xfrm>
          <a:prstGeom prst="rect">
            <a:avLst/>
          </a:prstGeom>
        </p:spPr>
        <p:txBody>
          <a:bodyPr anchor="t">
            <a:normAutofit/>
          </a:bodyPr>
          <a:lstStyle>
            <a:lvl1pPr algn="l" defTabSz="914400" rtl="0" eaLnBrk="1" latinLnBrk="0" hangingPunct="1">
              <a:lnSpc>
                <a:spcPct val="100000"/>
              </a:lnSpc>
              <a:spcBef>
                <a:spcPct val="0"/>
              </a:spcBef>
              <a:buNone/>
              <a:defRPr sz="3000" kern="1200" spc="-100" baseline="0">
                <a:solidFill>
                  <a:srgbClr val="1E1932"/>
                </a:solidFill>
                <a:latin typeface="+mj-lt"/>
                <a:ea typeface="+mj-ea"/>
                <a:cs typeface="+mj-cs"/>
              </a:defRPr>
            </a:lvl1pPr>
          </a:lstStyle>
          <a:p>
            <a:r>
              <a:rPr lang="en-US" sz="2800" b="1" dirty="0"/>
              <a:t>KGM Torres Hybrid – Musso EV</a:t>
            </a:r>
            <a:br>
              <a:rPr lang="en-US" sz="4800" dirty="0"/>
            </a:br>
            <a:endParaRPr lang="en-GB" sz="4800" dirty="0"/>
          </a:p>
        </p:txBody>
      </p:sp>
      <p:sp>
        <p:nvSpPr>
          <p:cNvPr id="3" name="Title 1">
            <a:extLst>
              <a:ext uri="{FF2B5EF4-FFF2-40B4-BE49-F238E27FC236}">
                <a16:creationId xmlns:a16="http://schemas.microsoft.com/office/drawing/2014/main" id="{E112C47B-E4AE-FF5F-246A-39770447AFB9}"/>
              </a:ext>
            </a:extLst>
          </p:cNvPr>
          <p:cNvSpPr txBox="1">
            <a:spLocks/>
          </p:cNvSpPr>
          <p:nvPr/>
        </p:nvSpPr>
        <p:spPr>
          <a:xfrm>
            <a:off x="3781860" y="1571925"/>
            <a:ext cx="7424058" cy="950900"/>
          </a:xfrm>
          <a:prstGeom prst="rect">
            <a:avLst/>
          </a:prstGeom>
        </p:spPr>
        <p:txBody>
          <a:bodyPr vert="horz" lIns="0" tIns="0" rIns="0" bIns="0" rtlCol="0" anchor="t" anchorCtr="0">
            <a:normAutofit/>
          </a:bodyPr>
          <a:lstStyle>
            <a:lvl1pPr algn="l" defTabSz="914400" rtl="0" eaLnBrk="1" latinLnBrk="0" hangingPunct="1">
              <a:lnSpc>
                <a:spcPct val="95000"/>
              </a:lnSpc>
              <a:spcBef>
                <a:spcPct val="0"/>
              </a:spcBef>
              <a:buNone/>
              <a:defRPr sz="4400" kern="1200" spc="-100" baseline="0">
                <a:solidFill>
                  <a:srgbClr val="1E1932"/>
                </a:solidFill>
                <a:latin typeface="+mj-lt"/>
                <a:ea typeface="+mj-ea"/>
                <a:cs typeface="+mj-cs"/>
              </a:defRPr>
            </a:lvl1pPr>
          </a:lstStyle>
          <a:p>
            <a:pPr algn="ctr"/>
            <a:endParaRPr lang="nl-BE" sz="2800" dirty="0"/>
          </a:p>
        </p:txBody>
      </p:sp>
      <p:sp>
        <p:nvSpPr>
          <p:cNvPr id="4" name="Title 1">
            <a:extLst>
              <a:ext uri="{FF2B5EF4-FFF2-40B4-BE49-F238E27FC236}">
                <a16:creationId xmlns:a16="http://schemas.microsoft.com/office/drawing/2014/main" id="{26769A31-A9E1-FCD9-93CF-FE61AAE5094B}"/>
              </a:ext>
            </a:extLst>
          </p:cNvPr>
          <p:cNvSpPr txBox="1">
            <a:spLocks/>
          </p:cNvSpPr>
          <p:nvPr/>
        </p:nvSpPr>
        <p:spPr>
          <a:xfrm>
            <a:off x="3953691" y="2319419"/>
            <a:ext cx="7424058" cy="3474720"/>
          </a:xfrm>
          <a:prstGeom prst="rect">
            <a:avLst/>
          </a:prstGeom>
        </p:spPr>
        <p:txBody>
          <a:bodyPr vert="horz" lIns="0" tIns="0" rIns="0" bIns="0" rtlCol="0" anchor="t" anchorCtr="0">
            <a:normAutofit lnSpcReduction="10000"/>
          </a:bodyPr>
          <a:lstStyle>
            <a:lvl1pPr algn="l" defTabSz="914400" rtl="0" eaLnBrk="1" latinLnBrk="0" hangingPunct="1">
              <a:lnSpc>
                <a:spcPct val="95000"/>
              </a:lnSpc>
              <a:spcBef>
                <a:spcPct val="0"/>
              </a:spcBef>
              <a:buNone/>
              <a:defRPr sz="4400" kern="1200" spc="-100" baseline="0">
                <a:solidFill>
                  <a:srgbClr val="1E1932"/>
                </a:solidFill>
                <a:latin typeface="+mj-lt"/>
                <a:ea typeface="+mj-ea"/>
                <a:cs typeface="+mj-cs"/>
              </a:defRPr>
            </a:lvl1pPr>
          </a:lstStyle>
          <a:p>
            <a:pPr algn="ctr"/>
            <a:r>
              <a:rPr lang="nl-BE" sz="2800" dirty="0"/>
              <a:t> </a:t>
            </a:r>
          </a:p>
          <a:p>
            <a:pPr algn="ctr"/>
            <a:endParaRPr lang="nl-BE" sz="2800" dirty="0"/>
          </a:p>
          <a:p>
            <a:pPr algn="ctr"/>
            <a:endParaRPr lang="nl-BE" sz="2800" dirty="0"/>
          </a:p>
          <a:p>
            <a:pPr algn="ctr"/>
            <a:endParaRPr lang="nl-BE" sz="2800" dirty="0"/>
          </a:p>
          <a:p>
            <a:pPr algn="ctr"/>
            <a:endParaRPr lang="nl-BE" sz="2800" dirty="0"/>
          </a:p>
          <a:p>
            <a:pPr algn="ctr"/>
            <a:endParaRPr lang="nl-BE" sz="2800" dirty="0"/>
          </a:p>
          <a:p>
            <a:pPr algn="ctr"/>
            <a:endParaRPr lang="nl-BE" sz="2800" dirty="0"/>
          </a:p>
          <a:p>
            <a:pPr algn="ctr"/>
            <a:endParaRPr lang="nl-BE" sz="2800" dirty="0"/>
          </a:p>
          <a:p>
            <a:pPr algn="ctr"/>
            <a:r>
              <a:rPr lang="nl-BE" sz="1700" dirty="0"/>
              <a:t>Kristof Winckelmans</a:t>
            </a:r>
          </a:p>
          <a:p>
            <a:pPr algn="ctr"/>
            <a:r>
              <a:rPr lang="nl-BE" sz="1700" dirty="0"/>
              <a:t>Product Manager</a:t>
            </a:r>
          </a:p>
          <a:p>
            <a:pPr algn="ctr"/>
            <a:endParaRPr lang="nl-BE" sz="2800" dirty="0"/>
          </a:p>
        </p:txBody>
      </p:sp>
    </p:spTree>
    <p:extLst>
      <p:ext uri="{BB962C8B-B14F-4D97-AF65-F5344CB8AC3E}">
        <p14:creationId xmlns:p14="http://schemas.microsoft.com/office/powerpoint/2010/main" val="18158410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267789-976D-F843-7DD6-86266F1B5C07}"/>
              </a:ext>
            </a:extLst>
          </p:cNvPr>
          <p:cNvSpPr>
            <a:spLocks noGrp="1"/>
          </p:cNvSpPr>
          <p:nvPr>
            <p:ph type="title"/>
          </p:nvPr>
        </p:nvSpPr>
        <p:spPr/>
        <p:txBody>
          <a:bodyPr>
            <a:normAutofit/>
          </a:bodyPr>
          <a:lstStyle/>
          <a:p>
            <a:r>
              <a:rPr lang="en-GB" sz="2800" dirty="0" err="1">
                <a:latin typeface="Montserrat Light" panose="00000400000000000000" pitchFamily="2" charset="0"/>
              </a:rPr>
              <a:t>Spécifications</a:t>
            </a:r>
            <a:r>
              <a:rPr lang="en-GB" sz="2800" dirty="0">
                <a:latin typeface="Montserrat Light" panose="00000400000000000000" pitchFamily="2" charset="0"/>
              </a:rPr>
              <a:t> techniques</a:t>
            </a:r>
            <a:endParaRPr lang="en-US" sz="2800" dirty="0">
              <a:latin typeface="Montserrat Light" panose="00000400000000000000" pitchFamily="2" charset="0"/>
            </a:endParaRPr>
          </a:p>
        </p:txBody>
      </p:sp>
      <p:graphicFrame>
        <p:nvGraphicFramePr>
          <p:cNvPr id="3" name="Tabelle 2">
            <a:extLst>
              <a:ext uri="{FF2B5EF4-FFF2-40B4-BE49-F238E27FC236}">
                <a16:creationId xmlns:a16="http://schemas.microsoft.com/office/drawing/2014/main" id="{F1E86241-4667-EA7B-0597-9C5DAD477140}"/>
              </a:ext>
            </a:extLst>
          </p:cNvPr>
          <p:cNvGraphicFramePr>
            <a:graphicFrameLocks noGrp="1"/>
          </p:cNvGraphicFramePr>
          <p:nvPr>
            <p:extLst>
              <p:ext uri="{D42A27DB-BD31-4B8C-83A1-F6EECF244321}">
                <p14:modId xmlns:p14="http://schemas.microsoft.com/office/powerpoint/2010/main" val="3573516905"/>
              </p:ext>
            </p:extLst>
          </p:nvPr>
        </p:nvGraphicFramePr>
        <p:xfrm>
          <a:off x="838200" y="1741647"/>
          <a:ext cx="9357360" cy="3175000"/>
        </p:xfrm>
        <a:graphic>
          <a:graphicData uri="http://schemas.openxmlformats.org/drawingml/2006/table">
            <a:tbl>
              <a:tblPr firstRow="1" bandRow="1">
                <a:tableStyleId>{5C22544A-7EE6-4342-B048-85BDC9FD1C3A}</a:tableStyleId>
              </a:tblPr>
              <a:tblGrid>
                <a:gridCol w="3271567">
                  <a:extLst>
                    <a:ext uri="{9D8B030D-6E8A-4147-A177-3AD203B41FA5}">
                      <a16:colId xmlns:a16="http://schemas.microsoft.com/office/drawing/2014/main" val="1378039669"/>
                    </a:ext>
                  </a:extLst>
                </a:gridCol>
                <a:gridCol w="1407113">
                  <a:extLst>
                    <a:ext uri="{9D8B030D-6E8A-4147-A177-3AD203B41FA5}">
                      <a16:colId xmlns:a16="http://schemas.microsoft.com/office/drawing/2014/main" val="3681415464"/>
                    </a:ext>
                  </a:extLst>
                </a:gridCol>
                <a:gridCol w="2339340">
                  <a:extLst>
                    <a:ext uri="{9D8B030D-6E8A-4147-A177-3AD203B41FA5}">
                      <a16:colId xmlns:a16="http://schemas.microsoft.com/office/drawing/2014/main" val="2269988494"/>
                    </a:ext>
                  </a:extLst>
                </a:gridCol>
                <a:gridCol w="2339340">
                  <a:extLst>
                    <a:ext uri="{9D8B030D-6E8A-4147-A177-3AD203B41FA5}">
                      <a16:colId xmlns:a16="http://schemas.microsoft.com/office/drawing/2014/main" val="3718240579"/>
                    </a:ext>
                  </a:extLst>
                </a:gridCol>
              </a:tblGrid>
              <a:tr h="370840">
                <a:tc>
                  <a:txBody>
                    <a:bodyPr/>
                    <a:lstStyle/>
                    <a:p>
                      <a:endParaRPr lang="en-US"/>
                    </a:p>
                  </a:txBody>
                  <a:tcPr/>
                </a:tc>
                <a:tc>
                  <a:txBody>
                    <a:bodyPr/>
                    <a:lstStyle/>
                    <a:p>
                      <a:r>
                        <a:rPr lang="en-GB" dirty="0">
                          <a:solidFill>
                            <a:schemeClr val="bg1">
                              <a:lumMod val="65000"/>
                            </a:schemeClr>
                          </a:solidFill>
                        </a:rPr>
                        <a:t>17’’</a:t>
                      </a:r>
                    </a:p>
                  </a:txBody>
                  <a:tcPr/>
                </a:tc>
                <a:tc>
                  <a:txBody>
                    <a:bodyPr/>
                    <a:lstStyle/>
                    <a:p>
                      <a:r>
                        <a:rPr lang="en-GB"/>
                        <a:t>18’’</a:t>
                      </a:r>
                      <a:endParaRPr lang="en-US" dirty="0"/>
                    </a:p>
                  </a:txBody>
                  <a:tcPr/>
                </a:tc>
                <a:tc>
                  <a:txBody>
                    <a:bodyPr/>
                    <a:lstStyle/>
                    <a:p>
                      <a:r>
                        <a:rPr lang="en-GB"/>
                        <a:t>20’’</a:t>
                      </a:r>
                      <a:endParaRPr lang="en-US" dirty="0"/>
                    </a:p>
                  </a:txBody>
                  <a:tcPr/>
                </a:tc>
                <a:extLst>
                  <a:ext uri="{0D108BD9-81ED-4DB2-BD59-A6C34878D82A}">
                    <a16:rowId xmlns:a16="http://schemas.microsoft.com/office/drawing/2014/main" val="3586117870"/>
                  </a:ext>
                </a:extLst>
              </a:tr>
              <a:tr h="370840">
                <a:tc>
                  <a:txBody>
                    <a:bodyPr/>
                    <a:lstStyle/>
                    <a:p>
                      <a:r>
                        <a:rPr lang="en-GB" dirty="0">
                          <a:latin typeface="Montserrat Light" panose="00000400000000000000" pitchFamily="2" charset="0"/>
                        </a:rPr>
                        <a:t>Puissance (kW/</a:t>
                      </a:r>
                      <a:r>
                        <a:rPr lang="en-GB" dirty="0" err="1">
                          <a:latin typeface="Montserrat Light" panose="00000400000000000000" pitchFamily="2" charset="0"/>
                        </a:rPr>
                        <a:t>ch</a:t>
                      </a:r>
                      <a:r>
                        <a:rPr lang="en-GB" dirty="0">
                          <a:latin typeface="Montserrat Light" panose="00000400000000000000" pitchFamily="2" charset="0"/>
                        </a:rPr>
                        <a:t>)</a:t>
                      </a:r>
                      <a:endParaRPr lang="en-US" dirty="0">
                        <a:latin typeface="Montserrat Light" panose="00000400000000000000" pitchFamily="2" charset="0"/>
                      </a:endParaRPr>
                    </a:p>
                  </a:txBody>
                  <a:tcPr/>
                </a:tc>
                <a:tc gridSpan="3">
                  <a:txBody>
                    <a:bodyPr/>
                    <a:lstStyle/>
                    <a:p>
                      <a:pPr algn="ctr"/>
                      <a:r>
                        <a:rPr lang="en-GB" dirty="0">
                          <a:solidFill>
                            <a:schemeClr val="tx1"/>
                          </a:solidFill>
                          <a:latin typeface="Montserrat Light" panose="00000400000000000000" pitchFamily="2" charset="0"/>
                        </a:rPr>
                        <a:t>150/204</a:t>
                      </a:r>
                    </a:p>
                  </a:txBody>
                  <a:tcPr/>
                </a:tc>
                <a:tc hMerge="1">
                  <a:txBody>
                    <a:bodyPr/>
                    <a:lstStyle/>
                    <a:p>
                      <a:endParaRPr/>
                    </a:p>
                  </a:txBody>
                  <a:tcPr/>
                </a:tc>
                <a:tc hMerge="1">
                  <a:txBody>
                    <a:bodyPr/>
                    <a:lstStyle/>
                    <a:p>
                      <a:endParaRPr dirty="0"/>
                    </a:p>
                  </a:txBody>
                  <a:tcPr/>
                </a:tc>
                <a:extLst>
                  <a:ext uri="{0D108BD9-81ED-4DB2-BD59-A6C34878D82A}">
                    <a16:rowId xmlns:a16="http://schemas.microsoft.com/office/drawing/2014/main" val="2939611321"/>
                  </a:ext>
                </a:extLst>
              </a:tr>
              <a:tr h="370840">
                <a:tc>
                  <a:txBody>
                    <a:bodyPr/>
                    <a:lstStyle/>
                    <a:p>
                      <a:r>
                        <a:rPr lang="en-GB" dirty="0">
                          <a:latin typeface="Montserrat Light" panose="00000400000000000000" pitchFamily="2" charset="0"/>
                        </a:rPr>
                        <a:t>Vitesse max. (km/h)</a:t>
                      </a:r>
                      <a:endParaRPr lang="en-US" dirty="0">
                        <a:latin typeface="Montserrat Light" panose="00000400000000000000" pitchFamily="2" charset="0"/>
                      </a:endParaRPr>
                    </a:p>
                  </a:txBody>
                  <a:tcPr/>
                </a:tc>
                <a:tc gridSpan="3">
                  <a:txBody>
                    <a:bodyPr/>
                    <a:lstStyle/>
                    <a:p>
                      <a:pPr algn="ctr"/>
                      <a:r>
                        <a:rPr lang="en-GB" dirty="0">
                          <a:solidFill>
                            <a:schemeClr val="tx1"/>
                          </a:solidFill>
                          <a:latin typeface="Montserrat Light" panose="00000400000000000000" pitchFamily="2" charset="0"/>
                        </a:rPr>
                        <a:t>180 </a:t>
                      </a:r>
                      <a:endParaRPr lang="en-US" dirty="0">
                        <a:solidFill>
                          <a:schemeClr val="tx1"/>
                        </a:solidFill>
                        <a:latin typeface="Montserrat Light" panose="00000400000000000000" pitchFamily="2" charset="0"/>
                      </a:endParaRPr>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4167971384"/>
                  </a:ext>
                </a:extLst>
              </a:tr>
              <a:tr h="370840">
                <a:tc>
                  <a:txBody>
                    <a:bodyPr/>
                    <a:lstStyle/>
                    <a:p>
                      <a:r>
                        <a:rPr lang="en-GB" dirty="0">
                          <a:latin typeface="Montserrat Light" panose="00000400000000000000" pitchFamily="2" charset="0"/>
                        </a:rPr>
                        <a:t>CO2 (g/km)</a:t>
                      </a:r>
                      <a:endParaRPr lang="en-US" dirty="0">
                        <a:latin typeface="Montserrat Light" panose="00000400000000000000" pitchFamily="2" charset="0"/>
                      </a:endParaRPr>
                    </a:p>
                  </a:txBody>
                  <a:tcPr/>
                </a:tc>
                <a:tc>
                  <a:txBody>
                    <a:bodyPr/>
                    <a:lstStyle/>
                    <a:p>
                      <a:r>
                        <a:rPr lang="en-GB" dirty="0">
                          <a:solidFill>
                            <a:srgbClr val="FF0000"/>
                          </a:solidFill>
                          <a:latin typeface="Montserrat Light" panose="00000400000000000000" pitchFamily="2" charset="0"/>
                        </a:rPr>
                        <a:t>136.6</a:t>
                      </a:r>
                      <a:endParaRPr lang="en-US" dirty="0">
                        <a:solidFill>
                          <a:srgbClr val="FF0000"/>
                        </a:solidFill>
                        <a:latin typeface="Montserrat Light" panose="00000400000000000000" pitchFamily="2" charset="0"/>
                      </a:endParaRPr>
                    </a:p>
                  </a:txBody>
                  <a:tcPr/>
                </a:tc>
                <a:tc>
                  <a:txBody>
                    <a:bodyPr/>
                    <a:lstStyle/>
                    <a:p>
                      <a:r>
                        <a:rPr lang="en-GB" dirty="0">
                          <a:latin typeface="Montserrat Light" panose="00000400000000000000" pitchFamily="2" charset="0"/>
                        </a:rPr>
                        <a:t>132.8</a:t>
                      </a:r>
                      <a:endParaRPr lang="en-US" dirty="0">
                        <a:latin typeface="Montserrat Light" panose="00000400000000000000" pitchFamily="2" charset="0"/>
                      </a:endParaRPr>
                    </a:p>
                  </a:txBody>
                  <a:tcPr/>
                </a:tc>
                <a:tc>
                  <a:txBody>
                    <a:bodyPr/>
                    <a:lstStyle/>
                    <a:p>
                      <a:r>
                        <a:rPr lang="en-GB" dirty="0">
                          <a:latin typeface="Montserrat Light" panose="00000400000000000000" pitchFamily="2" charset="0"/>
                        </a:rPr>
                        <a:t>139.23</a:t>
                      </a:r>
                      <a:endParaRPr lang="en-US" dirty="0">
                        <a:latin typeface="Montserrat Light" panose="00000400000000000000" pitchFamily="2" charset="0"/>
                      </a:endParaRPr>
                    </a:p>
                  </a:txBody>
                  <a:tcPr/>
                </a:tc>
                <a:extLst>
                  <a:ext uri="{0D108BD9-81ED-4DB2-BD59-A6C34878D82A}">
                    <a16:rowId xmlns:a16="http://schemas.microsoft.com/office/drawing/2014/main" val="1118986481"/>
                  </a:ext>
                </a:extLst>
              </a:tr>
              <a:tr h="370840">
                <a:tc>
                  <a:txBody>
                    <a:bodyPr/>
                    <a:lstStyle/>
                    <a:p>
                      <a:r>
                        <a:rPr lang="en-GB" dirty="0" err="1">
                          <a:latin typeface="Montserrat Light" panose="00000400000000000000" pitchFamily="2" charset="0"/>
                        </a:rPr>
                        <a:t>Consommation</a:t>
                      </a:r>
                      <a:r>
                        <a:rPr lang="en-GB" dirty="0">
                          <a:latin typeface="Montserrat Light" panose="00000400000000000000" pitchFamily="2" charset="0"/>
                        </a:rPr>
                        <a:t> (l/100km)</a:t>
                      </a:r>
                      <a:endParaRPr lang="en-US" dirty="0">
                        <a:latin typeface="Montserrat Light" panose="00000400000000000000" pitchFamily="2" charset="0"/>
                      </a:endParaRPr>
                    </a:p>
                  </a:txBody>
                  <a:tcPr/>
                </a:tc>
                <a:tc>
                  <a:txBody>
                    <a:bodyPr/>
                    <a:lstStyle/>
                    <a:p>
                      <a:r>
                        <a:rPr lang="en-GB" dirty="0">
                          <a:solidFill>
                            <a:schemeClr val="bg1">
                              <a:lumMod val="65000"/>
                            </a:schemeClr>
                          </a:solidFill>
                          <a:latin typeface="Montserrat Light" panose="00000400000000000000" pitchFamily="2" charset="0"/>
                        </a:rPr>
                        <a:t>6.03</a:t>
                      </a:r>
                      <a:endParaRPr lang="en-US" dirty="0">
                        <a:solidFill>
                          <a:schemeClr val="bg1">
                            <a:lumMod val="65000"/>
                          </a:schemeClr>
                        </a:solidFill>
                        <a:latin typeface="Montserrat Light" panose="00000400000000000000" pitchFamily="2" charset="0"/>
                      </a:endParaRPr>
                    </a:p>
                  </a:txBody>
                  <a:tcPr/>
                </a:tc>
                <a:tc>
                  <a:txBody>
                    <a:bodyPr/>
                    <a:lstStyle/>
                    <a:p>
                      <a:r>
                        <a:rPr lang="en-GB" dirty="0">
                          <a:latin typeface="Montserrat Light" panose="00000400000000000000" pitchFamily="2" charset="0"/>
                        </a:rPr>
                        <a:t>5.86</a:t>
                      </a:r>
                      <a:endParaRPr lang="en-US" dirty="0">
                        <a:latin typeface="Montserrat Light" panose="00000400000000000000" pitchFamily="2" charset="0"/>
                      </a:endParaRPr>
                    </a:p>
                  </a:txBody>
                  <a:tcPr/>
                </a:tc>
                <a:tc>
                  <a:txBody>
                    <a:bodyPr/>
                    <a:lstStyle/>
                    <a:p>
                      <a:r>
                        <a:rPr lang="en-GB" dirty="0">
                          <a:latin typeface="Montserrat Light" panose="00000400000000000000" pitchFamily="2" charset="0"/>
                        </a:rPr>
                        <a:t>6.13</a:t>
                      </a:r>
                      <a:endParaRPr lang="en-US" dirty="0">
                        <a:latin typeface="Montserrat Light" panose="00000400000000000000" pitchFamily="2" charset="0"/>
                      </a:endParaRPr>
                    </a:p>
                  </a:txBody>
                  <a:tcPr/>
                </a:tc>
                <a:extLst>
                  <a:ext uri="{0D108BD9-81ED-4DB2-BD59-A6C34878D82A}">
                    <a16:rowId xmlns:a16="http://schemas.microsoft.com/office/drawing/2014/main" val="3458488883"/>
                  </a:ext>
                </a:extLst>
              </a:tr>
              <a:tr h="370840">
                <a:tc>
                  <a:txBody>
                    <a:bodyPr/>
                    <a:lstStyle/>
                    <a:p>
                      <a:r>
                        <a:rPr lang="en-GB" sz="1600" dirty="0">
                          <a:latin typeface="Montserrat Light" panose="00000400000000000000" pitchFamily="2" charset="0"/>
                        </a:rPr>
                        <a:t>Couple (</a:t>
                      </a:r>
                      <a:r>
                        <a:rPr lang="en-GB" sz="1600" dirty="0" err="1">
                          <a:latin typeface="Montserrat Light" panose="00000400000000000000" pitchFamily="2" charset="0"/>
                        </a:rPr>
                        <a:t>moteur</a:t>
                      </a:r>
                      <a:r>
                        <a:rPr lang="en-GB" sz="1600" dirty="0">
                          <a:latin typeface="Montserrat Light" panose="00000400000000000000" pitchFamily="2" charset="0"/>
                        </a:rPr>
                        <a:t> </a:t>
                      </a:r>
                      <a:r>
                        <a:rPr lang="en-GB" sz="1600" dirty="0" err="1">
                          <a:latin typeface="Montserrat Light" panose="00000400000000000000" pitchFamily="2" charset="0"/>
                        </a:rPr>
                        <a:t>électrique</a:t>
                      </a:r>
                      <a:r>
                        <a:rPr lang="en-GB" sz="1600" dirty="0">
                          <a:latin typeface="Montserrat Light" panose="00000400000000000000" pitchFamily="2" charset="0"/>
                        </a:rPr>
                        <a:t>) (Nm)</a:t>
                      </a:r>
                      <a:endParaRPr lang="en-US" sz="1600" dirty="0">
                        <a:latin typeface="Montserrat Light" panose="00000400000000000000" pitchFamily="2" charset="0"/>
                      </a:endParaRPr>
                    </a:p>
                  </a:txBody>
                  <a:tcPr/>
                </a:tc>
                <a:tc gridSpan="3">
                  <a:txBody>
                    <a:bodyPr/>
                    <a:lstStyle/>
                    <a:p>
                      <a:pPr algn="ctr"/>
                      <a:r>
                        <a:rPr lang="en-GB" sz="1800" dirty="0">
                          <a:latin typeface="Montserrat Light" panose="00000400000000000000" pitchFamily="2" charset="0"/>
                        </a:rPr>
                        <a:t>300</a:t>
                      </a:r>
                      <a:endParaRPr lang="en-US" sz="1800" dirty="0">
                        <a:latin typeface="Montserrat Light" panose="00000400000000000000" pitchFamily="2" charset="0"/>
                      </a:endParaRPr>
                    </a:p>
                  </a:txBody>
                  <a:tcPr/>
                </a:tc>
                <a:tc hMerge="1">
                  <a:txBody>
                    <a:bodyPr/>
                    <a:lstStyle/>
                    <a:p>
                      <a:endParaRPr/>
                    </a:p>
                  </a:txBody>
                  <a:tcPr/>
                </a:tc>
                <a:tc hMerge="1">
                  <a:txBody>
                    <a:bodyPr/>
                    <a:lstStyle/>
                    <a:p>
                      <a:endParaRPr dirty="0"/>
                    </a:p>
                  </a:txBody>
                  <a:tcPr/>
                </a:tc>
                <a:extLst>
                  <a:ext uri="{0D108BD9-81ED-4DB2-BD59-A6C34878D82A}">
                    <a16:rowId xmlns:a16="http://schemas.microsoft.com/office/drawing/2014/main" val="3138202606"/>
                  </a:ext>
                </a:extLst>
              </a:tr>
              <a:tr h="370840">
                <a:tc>
                  <a:txBody>
                    <a:bodyPr/>
                    <a:lstStyle/>
                    <a:p>
                      <a:r>
                        <a:rPr lang="en-GB" dirty="0" err="1">
                          <a:latin typeface="Montserrat Light" panose="00000400000000000000" pitchFamily="2" charset="0"/>
                        </a:rPr>
                        <a:t>Réservoir</a:t>
                      </a:r>
                      <a:r>
                        <a:rPr lang="en-GB" dirty="0">
                          <a:latin typeface="Montserrat Light" panose="00000400000000000000" pitchFamily="2" charset="0"/>
                        </a:rPr>
                        <a:t> (l)</a:t>
                      </a:r>
                      <a:endParaRPr lang="en-US" dirty="0">
                        <a:latin typeface="Montserrat Light" panose="00000400000000000000" pitchFamily="2" charset="0"/>
                      </a:endParaRPr>
                    </a:p>
                  </a:txBody>
                  <a:tcPr/>
                </a:tc>
                <a:tc gridSpan="3">
                  <a:txBody>
                    <a:bodyPr/>
                    <a:lstStyle/>
                    <a:p>
                      <a:pPr algn="ctr"/>
                      <a:r>
                        <a:rPr lang="en-GB" dirty="0">
                          <a:latin typeface="Montserrat Light" panose="00000400000000000000" pitchFamily="2" charset="0"/>
                        </a:rPr>
                        <a:t>50L</a:t>
                      </a:r>
                      <a:endParaRPr lang="en-US" dirty="0">
                        <a:latin typeface="Montserrat Light" panose="00000400000000000000" pitchFamily="2" charset="0"/>
                      </a:endParaRPr>
                    </a:p>
                  </a:txBody>
                  <a:tcPr/>
                </a:tc>
                <a:tc hMerge="1">
                  <a:txBody>
                    <a:bodyPr/>
                    <a:lstStyle/>
                    <a:p>
                      <a:endParaRPr/>
                    </a:p>
                  </a:txBody>
                  <a:tcPr/>
                </a:tc>
                <a:tc hMerge="1">
                  <a:txBody>
                    <a:bodyPr/>
                    <a:lstStyle/>
                    <a:p>
                      <a:endParaRPr lang="en-US" dirty="0"/>
                    </a:p>
                  </a:txBody>
                  <a:tcPr/>
                </a:tc>
                <a:extLst>
                  <a:ext uri="{0D108BD9-81ED-4DB2-BD59-A6C34878D82A}">
                    <a16:rowId xmlns:a16="http://schemas.microsoft.com/office/drawing/2014/main" val="707270106"/>
                  </a:ext>
                </a:extLst>
              </a:tr>
              <a:tr h="370840">
                <a:tc>
                  <a:txBody>
                    <a:bodyPr/>
                    <a:lstStyle/>
                    <a:p>
                      <a:r>
                        <a:rPr lang="en-GB" dirty="0" err="1">
                          <a:latin typeface="Montserrat Light" panose="00000400000000000000" pitchFamily="2" charset="0"/>
                        </a:rPr>
                        <a:t>Autonomie</a:t>
                      </a:r>
                      <a:r>
                        <a:rPr lang="en-GB" dirty="0">
                          <a:latin typeface="Montserrat Light" panose="00000400000000000000" pitchFamily="2" charset="0"/>
                        </a:rPr>
                        <a:t> (km)</a:t>
                      </a:r>
                      <a:endParaRPr lang="en-US" dirty="0">
                        <a:latin typeface="Montserrat Light" panose="00000400000000000000" pitchFamily="2" charset="0"/>
                      </a:endParaRPr>
                    </a:p>
                  </a:txBody>
                  <a:tcPr/>
                </a:tc>
                <a:tc>
                  <a:txBody>
                    <a:bodyPr/>
                    <a:lstStyle/>
                    <a:p>
                      <a:pPr algn="ctr"/>
                      <a:r>
                        <a:rPr lang="en-GB" dirty="0">
                          <a:latin typeface="Montserrat Light" panose="00000400000000000000" pitchFamily="2" charset="0"/>
                        </a:rPr>
                        <a:t>829</a:t>
                      </a:r>
                      <a:endParaRPr lang="en-US" dirty="0">
                        <a:latin typeface="Montserrat Light" panose="00000400000000000000" pitchFamily="2" charset="0"/>
                      </a:endParaRPr>
                    </a:p>
                  </a:txBody>
                  <a:tcPr/>
                </a:tc>
                <a:tc>
                  <a:txBody>
                    <a:bodyPr/>
                    <a:lstStyle/>
                    <a:p>
                      <a:pPr algn="ctr"/>
                      <a:r>
                        <a:rPr lang="en-GB" dirty="0">
                          <a:highlight>
                            <a:srgbClr val="00FF00"/>
                          </a:highlight>
                          <a:latin typeface="Montserrat Light" panose="00000400000000000000" pitchFamily="2" charset="0"/>
                        </a:rPr>
                        <a:t>854</a:t>
                      </a:r>
                      <a:endParaRPr lang="en-US" dirty="0">
                        <a:highlight>
                          <a:srgbClr val="00FF00"/>
                        </a:highlight>
                        <a:latin typeface="Montserrat Light" panose="00000400000000000000" pitchFamily="2" charset="0"/>
                      </a:endParaRPr>
                    </a:p>
                  </a:txBody>
                  <a:tcPr/>
                </a:tc>
                <a:tc>
                  <a:txBody>
                    <a:bodyPr/>
                    <a:lstStyle/>
                    <a:p>
                      <a:pPr algn="ctr"/>
                      <a:r>
                        <a:rPr lang="en-GB" dirty="0">
                          <a:latin typeface="Montserrat Light" panose="00000400000000000000" pitchFamily="2" charset="0"/>
                        </a:rPr>
                        <a:t>816</a:t>
                      </a:r>
                      <a:endParaRPr lang="en-US" dirty="0">
                        <a:latin typeface="Montserrat Light" panose="00000400000000000000" pitchFamily="2" charset="0"/>
                      </a:endParaRPr>
                    </a:p>
                  </a:txBody>
                  <a:tcPr/>
                </a:tc>
                <a:extLst>
                  <a:ext uri="{0D108BD9-81ED-4DB2-BD59-A6C34878D82A}">
                    <a16:rowId xmlns:a16="http://schemas.microsoft.com/office/drawing/2014/main" val="3984100842"/>
                  </a:ext>
                </a:extLst>
              </a:tr>
            </a:tbl>
          </a:graphicData>
        </a:graphic>
      </p:graphicFrame>
      <p:sp>
        <p:nvSpPr>
          <p:cNvPr id="4" name="Textfeld 3">
            <a:extLst>
              <a:ext uri="{FF2B5EF4-FFF2-40B4-BE49-F238E27FC236}">
                <a16:creationId xmlns:a16="http://schemas.microsoft.com/office/drawing/2014/main" id="{1EFC7C97-B79E-D114-FACD-AB54DD6283B0}"/>
              </a:ext>
            </a:extLst>
          </p:cNvPr>
          <p:cNvSpPr txBox="1"/>
          <p:nvPr/>
        </p:nvSpPr>
        <p:spPr>
          <a:xfrm>
            <a:off x="5516880" y="1432443"/>
            <a:ext cx="205291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ptos" panose="02110004020202020204"/>
                <a:ea typeface="+mn-ea"/>
                <a:cs typeface="+mn-cs"/>
              </a:rPr>
              <a:t>BRONZE/PLATINUM</a:t>
            </a:r>
            <a:endPar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 name="Textfeld 4">
            <a:extLst>
              <a:ext uri="{FF2B5EF4-FFF2-40B4-BE49-F238E27FC236}">
                <a16:creationId xmlns:a16="http://schemas.microsoft.com/office/drawing/2014/main" id="{697B2D13-CCBB-2EFF-F604-348628B5E7DC}"/>
              </a:ext>
            </a:extLst>
          </p:cNvPr>
          <p:cNvSpPr txBox="1"/>
          <p:nvPr/>
        </p:nvSpPr>
        <p:spPr>
          <a:xfrm>
            <a:off x="7859776" y="1432443"/>
            <a:ext cx="222605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ptos" panose="02110004020202020204"/>
                <a:ea typeface="+mn-ea"/>
                <a:cs typeface="+mn-cs"/>
              </a:rPr>
              <a:t>TITANIUM/BLACKLINE</a:t>
            </a:r>
            <a:endPar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4098" name="Picture 2" descr="Watch out Toyota RAV4 Hybrid! 2025 KGM SsangYong Torres Hybrid detailed as  Korean upstart aims to take sales from Haval H6, Hyundai Tucson and Kia  Sportage - Car News | CarsGuide">
            <a:extLst>
              <a:ext uri="{FF2B5EF4-FFF2-40B4-BE49-F238E27FC236}">
                <a16:creationId xmlns:a16="http://schemas.microsoft.com/office/drawing/2014/main" id="{74AC9284-7A9F-72B2-589D-77764DE474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4967606"/>
            <a:ext cx="3164523" cy="1786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70399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267789-976D-F843-7DD6-86266F1B5C07}"/>
              </a:ext>
            </a:extLst>
          </p:cNvPr>
          <p:cNvSpPr>
            <a:spLocks noGrp="1"/>
          </p:cNvSpPr>
          <p:nvPr>
            <p:ph type="title"/>
          </p:nvPr>
        </p:nvSpPr>
        <p:spPr/>
        <p:txBody>
          <a:bodyPr>
            <a:normAutofit/>
          </a:bodyPr>
          <a:lstStyle/>
          <a:p>
            <a:r>
              <a:rPr lang="en-GB" sz="2800" dirty="0" err="1">
                <a:latin typeface="Montserrat Light" panose="00000400000000000000" pitchFamily="2" charset="0"/>
              </a:rPr>
              <a:t>Spécifications</a:t>
            </a:r>
            <a:r>
              <a:rPr lang="en-GB" sz="2800" dirty="0">
                <a:latin typeface="Montserrat Light" panose="00000400000000000000" pitchFamily="2" charset="0"/>
              </a:rPr>
              <a:t> techniques</a:t>
            </a:r>
            <a:endParaRPr lang="en-US" sz="2800" dirty="0"/>
          </a:p>
        </p:txBody>
      </p:sp>
      <p:sp>
        <p:nvSpPr>
          <p:cNvPr id="3" name="Inhaltsplatzhalter 2">
            <a:extLst>
              <a:ext uri="{FF2B5EF4-FFF2-40B4-BE49-F238E27FC236}">
                <a16:creationId xmlns:a16="http://schemas.microsoft.com/office/drawing/2014/main" id="{D13DC354-D36D-E383-90C8-A9A4D7CB4647}"/>
              </a:ext>
            </a:extLst>
          </p:cNvPr>
          <p:cNvSpPr>
            <a:spLocks noGrp="1"/>
          </p:cNvSpPr>
          <p:nvPr>
            <p:ph idx="1"/>
          </p:nvPr>
        </p:nvSpPr>
        <p:spPr>
          <a:xfrm>
            <a:off x="458725" y="6328285"/>
            <a:ext cx="10995661" cy="4351338"/>
          </a:xfrm>
        </p:spPr>
        <p:txBody>
          <a:bodyPr>
            <a:normAutofit/>
          </a:bodyPr>
          <a:lstStyle/>
          <a:p>
            <a:pPr marL="0" indent="0">
              <a:buNone/>
            </a:pPr>
            <a:r>
              <a:rPr lang="en-GB" sz="2400" dirty="0">
                <a:highlight>
                  <a:srgbClr val="00FF00"/>
                </a:highlight>
                <a:latin typeface="Montserrat" panose="00000500000000000000" pitchFamily="2" charset="0"/>
              </a:rPr>
              <a:t>6.0 l/100 Km = </a:t>
            </a:r>
            <a:r>
              <a:rPr lang="en-GB" sz="2400" dirty="0" err="1">
                <a:highlight>
                  <a:srgbClr val="00FF00"/>
                </a:highlight>
                <a:latin typeface="Montserrat" panose="00000500000000000000" pitchFamily="2" charset="0"/>
              </a:rPr>
              <a:t>économie</a:t>
            </a:r>
            <a:r>
              <a:rPr lang="en-GB" sz="2400" dirty="0">
                <a:highlight>
                  <a:srgbClr val="00FF00"/>
                </a:highlight>
                <a:latin typeface="Montserrat" panose="00000500000000000000" pitchFamily="2" charset="0"/>
              </a:rPr>
              <a:t> </a:t>
            </a:r>
            <a:r>
              <a:rPr lang="en-GB" sz="2400" dirty="0" err="1">
                <a:highlight>
                  <a:srgbClr val="00FF00"/>
                </a:highlight>
                <a:latin typeface="Montserrat" panose="00000500000000000000" pitchFamily="2" charset="0"/>
              </a:rPr>
              <a:t>moyenne</a:t>
            </a:r>
            <a:r>
              <a:rPr lang="en-GB" sz="2400" dirty="0">
                <a:highlight>
                  <a:srgbClr val="00FF00"/>
                </a:highlight>
                <a:latin typeface="Montserrat" panose="00000500000000000000" pitchFamily="2" charset="0"/>
              </a:rPr>
              <a:t> de carburant de 700 €/</a:t>
            </a:r>
            <a:r>
              <a:rPr lang="en-GB" sz="2400" dirty="0" err="1">
                <a:highlight>
                  <a:srgbClr val="00FF00"/>
                </a:highlight>
                <a:latin typeface="Montserrat" panose="00000500000000000000" pitchFamily="2" charset="0"/>
              </a:rPr>
              <a:t>ans</a:t>
            </a:r>
            <a:r>
              <a:rPr lang="en-GB" sz="2400" dirty="0">
                <a:highlight>
                  <a:srgbClr val="00FF00"/>
                </a:highlight>
                <a:latin typeface="Montserrat" panose="00000500000000000000" pitchFamily="2" charset="0"/>
              </a:rPr>
              <a:t>!</a:t>
            </a:r>
            <a:endParaRPr lang="en-US" sz="2400" dirty="0">
              <a:highlight>
                <a:srgbClr val="00FF00"/>
              </a:highlight>
              <a:latin typeface="Montserrat" panose="00000500000000000000" pitchFamily="2" charset="0"/>
            </a:endParaRPr>
          </a:p>
        </p:txBody>
      </p:sp>
      <p:graphicFrame>
        <p:nvGraphicFramePr>
          <p:cNvPr id="4" name="Tabelle 3">
            <a:extLst>
              <a:ext uri="{FF2B5EF4-FFF2-40B4-BE49-F238E27FC236}">
                <a16:creationId xmlns:a16="http://schemas.microsoft.com/office/drawing/2014/main" id="{8B50BFE2-12BE-F628-A98E-D4FC9DA42161}"/>
              </a:ext>
            </a:extLst>
          </p:cNvPr>
          <p:cNvGraphicFramePr>
            <a:graphicFrameLocks noGrp="1"/>
          </p:cNvGraphicFramePr>
          <p:nvPr>
            <p:extLst>
              <p:ext uri="{D42A27DB-BD31-4B8C-83A1-F6EECF244321}">
                <p14:modId xmlns:p14="http://schemas.microsoft.com/office/powerpoint/2010/main" val="3929115739"/>
              </p:ext>
            </p:extLst>
          </p:nvPr>
        </p:nvGraphicFramePr>
        <p:xfrm>
          <a:off x="458725" y="1408562"/>
          <a:ext cx="11274550" cy="4791707"/>
        </p:xfrm>
        <a:graphic>
          <a:graphicData uri="http://schemas.openxmlformats.org/drawingml/2006/table">
            <a:tbl>
              <a:tblPr firstRow="1" bandRow="1">
                <a:tableStyleId>{D7AC3CCA-C797-4891-BE02-D94E43425B78}</a:tableStyleId>
              </a:tblPr>
              <a:tblGrid>
                <a:gridCol w="1610650">
                  <a:extLst>
                    <a:ext uri="{9D8B030D-6E8A-4147-A177-3AD203B41FA5}">
                      <a16:colId xmlns:a16="http://schemas.microsoft.com/office/drawing/2014/main" val="1887387201"/>
                    </a:ext>
                  </a:extLst>
                </a:gridCol>
                <a:gridCol w="1610650">
                  <a:extLst>
                    <a:ext uri="{9D8B030D-6E8A-4147-A177-3AD203B41FA5}">
                      <a16:colId xmlns:a16="http://schemas.microsoft.com/office/drawing/2014/main" val="2554507904"/>
                    </a:ext>
                  </a:extLst>
                </a:gridCol>
                <a:gridCol w="1610650">
                  <a:extLst>
                    <a:ext uri="{9D8B030D-6E8A-4147-A177-3AD203B41FA5}">
                      <a16:colId xmlns:a16="http://schemas.microsoft.com/office/drawing/2014/main" val="4248116947"/>
                    </a:ext>
                  </a:extLst>
                </a:gridCol>
                <a:gridCol w="1610650">
                  <a:extLst>
                    <a:ext uri="{9D8B030D-6E8A-4147-A177-3AD203B41FA5}">
                      <a16:colId xmlns:a16="http://schemas.microsoft.com/office/drawing/2014/main" val="2605157456"/>
                    </a:ext>
                  </a:extLst>
                </a:gridCol>
                <a:gridCol w="1610650">
                  <a:extLst>
                    <a:ext uri="{9D8B030D-6E8A-4147-A177-3AD203B41FA5}">
                      <a16:colId xmlns:a16="http://schemas.microsoft.com/office/drawing/2014/main" val="221814155"/>
                    </a:ext>
                  </a:extLst>
                </a:gridCol>
                <a:gridCol w="1610650">
                  <a:extLst>
                    <a:ext uri="{9D8B030D-6E8A-4147-A177-3AD203B41FA5}">
                      <a16:colId xmlns:a16="http://schemas.microsoft.com/office/drawing/2014/main" val="4280618276"/>
                    </a:ext>
                  </a:extLst>
                </a:gridCol>
                <a:gridCol w="1610650">
                  <a:extLst>
                    <a:ext uri="{9D8B030D-6E8A-4147-A177-3AD203B41FA5}">
                      <a16:colId xmlns:a16="http://schemas.microsoft.com/office/drawing/2014/main" val="2103587268"/>
                    </a:ext>
                  </a:extLst>
                </a:gridCol>
              </a:tblGrid>
              <a:tr h="660282">
                <a:tc>
                  <a:txBody>
                    <a:bodyPr/>
                    <a:lstStyle/>
                    <a:p>
                      <a:endParaRPr lang="en-US" dirty="0"/>
                    </a:p>
                  </a:txBody>
                  <a:tcPr/>
                </a:tc>
                <a:tc>
                  <a:txBody>
                    <a:bodyPr/>
                    <a:lstStyle/>
                    <a:p>
                      <a:r>
                        <a:rPr lang="en-GB" dirty="0"/>
                        <a:t>TORRES</a:t>
                      </a:r>
                      <a:br>
                        <a:rPr lang="en-GB" dirty="0"/>
                      </a:br>
                      <a:r>
                        <a:rPr lang="en-GB" dirty="0"/>
                        <a:t>Hybrid</a:t>
                      </a:r>
                      <a:endParaRPr lang="en-US" dirty="0"/>
                    </a:p>
                  </a:txBody>
                  <a:tcPr/>
                </a:tc>
                <a:tc>
                  <a:txBody>
                    <a:bodyPr/>
                    <a:lstStyle/>
                    <a:p>
                      <a:r>
                        <a:rPr lang="en-GB" dirty="0"/>
                        <a:t>FORD</a:t>
                      </a:r>
                      <a:br>
                        <a:rPr lang="en-GB" dirty="0"/>
                      </a:br>
                      <a:r>
                        <a:rPr lang="en-GB" dirty="0"/>
                        <a:t>KUGA FHEV</a:t>
                      </a:r>
                      <a:endParaRPr lang="en-US" dirty="0"/>
                    </a:p>
                  </a:txBody>
                  <a:tcPr/>
                </a:tc>
                <a:tc>
                  <a:txBody>
                    <a:bodyPr/>
                    <a:lstStyle/>
                    <a:p>
                      <a:r>
                        <a:rPr lang="en-GB" dirty="0"/>
                        <a:t>HYUNDAI</a:t>
                      </a:r>
                      <a:br>
                        <a:rPr lang="en-GB" dirty="0"/>
                      </a:br>
                      <a:r>
                        <a:rPr lang="en-GB" dirty="0"/>
                        <a:t>TUCSON</a:t>
                      </a:r>
                      <a:endParaRPr lang="en-US" dirty="0"/>
                    </a:p>
                  </a:txBody>
                  <a:tcPr/>
                </a:tc>
                <a:tc>
                  <a:txBody>
                    <a:bodyPr/>
                    <a:lstStyle/>
                    <a:p>
                      <a:r>
                        <a:rPr lang="en-GB" dirty="0"/>
                        <a:t>DACIA</a:t>
                      </a:r>
                      <a:br>
                        <a:rPr lang="en-GB" dirty="0"/>
                      </a:br>
                      <a:r>
                        <a:rPr lang="en-GB" dirty="0"/>
                        <a:t>BIGSTER</a:t>
                      </a:r>
                      <a:endParaRPr lang="en-US" dirty="0"/>
                    </a:p>
                  </a:txBody>
                  <a:tcPr/>
                </a:tc>
                <a:tc>
                  <a:txBody>
                    <a:bodyPr/>
                    <a:lstStyle/>
                    <a:p>
                      <a:r>
                        <a:rPr lang="en-GB" dirty="0"/>
                        <a:t>NISSAN</a:t>
                      </a:r>
                      <a:br>
                        <a:rPr lang="en-GB" dirty="0"/>
                      </a:br>
                      <a:r>
                        <a:rPr lang="en-GB" dirty="0"/>
                        <a:t>QASHQAI</a:t>
                      </a:r>
                      <a:endParaRPr lang="en-US" dirty="0"/>
                    </a:p>
                  </a:txBody>
                  <a:tcPr/>
                </a:tc>
                <a:tc>
                  <a:txBody>
                    <a:bodyPr/>
                    <a:lstStyle/>
                    <a:p>
                      <a:r>
                        <a:rPr lang="en-GB" dirty="0"/>
                        <a:t>RENAULT AUSTRAL</a:t>
                      </a:r>
                      <a:endParaRPr lang="en-US" dirty="0"/>
                    </a:p>
                  </a:txBody>
                  <a:tcPr/>
                </a:tc>
                <a:extLst>
                  <a:ext uri="{0D108BD9-81ED-4DB2-BD59-A6C34878D82A}">
                    <a16:rowId xmlns:a16="http://schemas.microsoft.com/office/drawing/2014/main" val="1909687334"/>
                  </a:ext>
                </a:extLst>
              </a:tr>
              <a:tr h="382545">
                <a:tc>
                  <a:txBody>
                    <a:bodyPr/>
                    <a:lstStyle/>
                    <a:p>
                      <a:r>
                        <a:rPr lang="en-GB" sz="1400" dirty="0">
                          <a:latin typeface="Montserrat Light" panose="00000400000000000000" pitchFamily="2" charset="0"/>
                        </a:rPr>
                        <a:t>Dimensions (m)</a:t>
                      </a:r>
                      <a:endParaRPr lang="en-US" sz="1400" dirty="0">
                        <a:latin typeface="Montserrat Light" panose="00000400000000000000" pitchFamily="2" charset="0"/>
                      </a:endParaRPr>
                    </a:p>
                  </a:txBody>
                  <a:tcPr/>
                </a:tc>
                <a:tc>
                  <a:txBody>
                    <a:bodyPr/>
                    <a:lstStyle/>
                    <a:p>
                      <a:r>
                        <a:rPr lang="en-GB" dirty="0">
                          <a:solidFill>
                            <a:schemeClr val="accent6">
                              <a:lumMod val="75000"/>
                            </a:schemeClr>
                          </a:solidFill>
                          <a:latin typeface="Montserrat Light" panose="00000400000000000000" pitchFamily="2" charset="0"/>
                        </a:rPr>
                        <a:t>4.71</a:t>
                      </a:r>
                      <a:endParaRPr lang="en-US" dirty="0">
                        <a:solidFill>
                          <a:schemeClr val="accent6">
                            <a:lumMod val="75000"/>
                          </a:schemeClr>
                        </a:solidFill>
                        <a:latin typeface="Montserrat Light" panose="00000400000000000000" pitchFamily="2" charset="0"/>
                      </a:endParaRPr>
                    </a:p>
                  </a:txBody>
                  <a:tcPr/>
                </a:tc>
                <a:tc>
                  <a:txBody>
                    <a:bodyPr/>
                    <a:lstStyle/>
                    <a:p>
                      <a:r>
                        <a:rPr lang="en-GB" dirty="0">
                          <a:latin typeface="Montserrat Light" panose="00000400000000000000" pitchFamily="2" charset="0"/>
                        </a:rPr>
                        <a:t>4.64</a:t>
                      </a:r>
                      <a:endParaRPr lang="en-US" dirty="0">
                        <a:latin typeface="Montserrat Light" panose="00000400000000000000" pitchFamily="2" charset="0"/>
                      </a:endParaRPr>
                    </a:p>
                  </a:txBody>
                  <a:tcPr/>
                </a:tc>
                <a:tc>
                  <a:txBody>
                    <a:bodyPr/>
                    <a:lstStyle/>
                    <a:p>
                      <a:r>
                        <a:rPr lang="en-GB" dirty="0">
                          <a:latin typeface="Montserrat Light" panose="00000400000000000000" pitchFamily="2" charset="0"/>
                        </a:rPr>
                        <a:t>4.52</a:t>
                      </a:r>
                      <a:endParaRPr lang="en-US" dirty="0">
                        <a:latin typeface="Montserrat Light" panose="00000400000000000000" pitchFamily="2" charset="0"/>
                      </a:endParaRPr>
                    </a:p>
                  </a:txBody>
                  <a:tcPr/>
                </a:tc>
                <a:tc>
                  <a:txBody>
                    <a:bodyPr/>
                    <a:lstStyle/>
                    <a:p>
                      <a:r>
                        <a:rPr lang="en-GB" dirty="0">
                          <a:latin typeface="Montserrat Light" panose="00000400000000000000" pitchFamily="2" charset="0"/>
                        </a:rPr>
                        <a:t>4.57</a:t>
                      </a:r>
                      <a:endParaRPr lang="en-US" dirty="0">
                        <a:latin typeface="Montserrat Light" panose="00000400000000000000" pitchFamily="2" charset="0"/>
                      </a:endParaRPr>
                    </a:p>
                  </a:txBody>
                  <a:tcPr/>
                </a:tc>
                <a:tc>
                  <a:txBody>
                    <a:bodyPr/>
                    <a:lstStyle/>
                    <a:p>
                      <a:r>
                        <a:rPr lang="en-GB" dirty="0">
                          <a:latin typeface="Montserrat Light" panose="00000400000000000000" pitchFamily="2" charset="0"/>
                        </a:rPr>
                        <a:t>4.43</a:t>
                      </a:r>
                      <a:endParaRPr lang="en-US" dirty="0">
                        <a:latin typeface="Montserrat Light" panose="00000400000000000000" pitchFamily="2" charset="0"/>
                      </a:endParaRPr>
                    </a:p>
                  </a:txBody>
                  <a:tcPr/>
                </a:tc>
                <a:tc>
                  <a:txBody>
                    <a:bodyPr/>
                    <a:lstStyle/>
                    <a:p>
                      <a:r>
                        <a:rPr lang="en-GB" dirty="0">
                          <a:latin typeface="Montserrat Light" panose="00000400000000000000" pitchFamily="2" charset="0"/>
                        </a:rPr>
                        <a:t>4.53</a:t>
                      </a:r>
                      <a:endParaRPr lang="en-US" dirty="0">
                        <a:latin typeface="Montserrat Light" panose="00000400000000000000" pitchFamily="2" charset="0"/>
                      </a:endParaRPr>
                    </a:p>
                  </a:txBody>
                  <a:tcPr/>
                </a:tc>
                <a:extLst>
                  <a:ext uri="{0D108BD9-81ED-4DB2-BD59-A6C34878D82A}">
                    <a16:rowId xmlns:a16="http://schemas.microsoft.com/office/drawing/2014/main" val="564538499"/>
                  </a:ext>
                </a:extLst>
              </a:tr>
              <a:tr h="382545">
                <a:tc>
                  <a:txBody>
                    <a:bodyPr/>
                    <a:lstStyle/>
                    <a:p>
                      <a:r>
                        <a:rPr lang="en-GB" sz="1400" dirty="0">
                          <a:latin typeface="Montserrat Light" panose="00000400000000000000" pitchFamily="2" charset="0"/>
                        </a:rPr>
                        <a:t>Puissance (</a:t>
                      </a:r>
                      <a:r>
                        <a:rPr lang="en-GB" sz="1400" dirty="0" err="1">
                          <a:latin typeface="Montserrat Light" panose="00000400000000000000" pitchFamily="2" charset="0"/>
                        </a:rPr>
                        <a:t>ch</a:t>
                      </a:r>
                      <a:r>
                        <a:rPr lang="en-GB" sz="1400" dirty="0">
                          <a:latin typeface="Montserrat Light" panose="00000400000000000000" pitchFamily="2" charset="0"/>
                        </a:rPr>
                        <a:t>)</a:t>
                      </a:r>
                      <a:endParaRPr lang="en-US" sz="1400" dirty="0">
                        <a:latin typeface="Montserrat Light" panose="00000400000000000000" pitchFamily="2" charset="0"/>
                      </a:endParaRPr>
                    </a:p>
                  </a:txBody>
                  <a:tcPr/>
                </a:tc>
                <a:tc>
                  <a:txBody>
                    <a:bodyPr/>
                    <a:lstStyle/>
                    <a:p>
                      <a:r>
                        <a:rPr lang="en-GB" dirty="0">
                          <a:latin typeface="Montserrat Light" panose="00000400000000000000" pitchFamily="2" charset="0"/>
                        </a:rPr>
                        <a:t>204</a:t>
                      </a:r>
                      <a:endParaRPr lang="en-US" dirty="0">
                        <a:latin typeface="Montserrat Light" panose="00000400000000000000" pitchFamily="2" charset="0"/>
                      </a:endParaRPr>
                    </a:p>
                  </a:txBody>
                  <a:tcPr/>
                </a:tc>
                <a:tc>
                  <a:txBody>
                    <a:bodyPr/>
                    <a:lstStyle/>
                    <a:p>
                      <a:r>
                        <a:rPr lang="en-GB" dirty="0">
                          <a:latin typeface="Montserrat Light" panose="00000400000000000000" pitchFamily="2" charset="0"/>
                        </a:rPr>
                        <a:t>180</a:t>
                      </a:r>
                      <a:endParaRPr lang="en-US" dirty="0">
                        <a:latin typeface="Montserrat Light" panose="00000400000000000000" pitchFamily="2" charset="0"/>
                      </a:endParaRPr>
                    </a:p>
                  </a:txBody>
                  <a:tcPr/>
                </a:tc>
                <a:tc>
                  <a:txBody>
                    <a:bodyPr/>
                    <a:lstStyle/>
                    <a:p>
                      <a:r>
                        <a:rPr lang="en-GB" dirty="0">
                          <a:latin typeface="Montserrat Light" panose="00000400000000000000" pitchFamily="2" charset="0"/>
                        </a:rPr>
                        <a:t>215</a:t>
                      </a:r>
                      <a:endParaRPr lang="en-US" dirty="0">
                        <a:latin typeface="Montserrat Light" panose="00000400000000000000" pitchFamily="2" charset="0"/>
                      </a:endParaRPr>
                    </a:p>
                  </a:txBody>
                  <a:tcPr/>
                </a:tc>
                <a:tc>
                  <a:txBody>
                    <a:bodyPr/>
                    <a:lstStyle/>
                    <a:p>
                      <a:r>
                        <a:rPr lang="en-GB" dirty="0">
                          <a:latin typeface="Montserrat Light" panose="00000400000000000000" pitchFamily="2" charset="0"/>
                        </a:rPr>
                        <a:t>158</a:t>
                      </a:r>
                      <a:endParaRPr lang="en-US" dirty="0">
                        <a:latin typeface="Montserrat Light" panose="00000400000000000000" pitchFamily="2" charset="0"/>
                      </a:endParaRPr>
                    </a:p>
                  </a:txBody>
                  <a:tcPr/>
                </a:tc>
                <a:tc>
                  <a:txBody>
                    <a:bodyPr/>
                    <a:lstStyle/>
                    <a:p>
                      <a:r>
                        <a:rPr lang="en-GB" dirty="0">
                          <a:latin typeface="Montserrat Light" panose="00000400000000000000" pitchFamily="2" charset="0"/>
                        </a:rPr>
                        <a:t>190</a:t>
                      </a:r>
                      <a:endParaRPr lang="en-US" dirty="0">
                        <a:latin typeface="Montserrat Light" panose="00000400000000000000" pitchFamily="2" charset="0"/>
                      </a:endParaRPr>
                    </a:p>
                  </a:txBody>
                  <a:tcPr/>
                </a:tc>
                <a:tc>
                  <a:txBody>
                    <a:bodyPr/>
                    <a:lstStyle/>
                    <a:p>
                      <a:r>
                        <a:rPr lang="en-GB" dirty="0">
                          <a:latin typeface="Montserrat Light" panose="00000400000000000000" pitchFamily="2" charset="0"/>
                        </a:rPr>
                        <a:t>200</a:t>
                      </a:r>
                      <a:endParaRPr lang="en-US" dirty="0">
                        <a:latin typeface="Montserrat Light" panose="00000400000000000000" pitchFamily="2" charset="0"/>
                      </a:endParaRPr>
                    </a:p>
                  </a:txBody>
                  <a:tcPr/>
                </a:tc>
                <a:extLst>
                  <a:ext uri="{0D108BD9-81ED-4DB2-BD59-A6C34878D82A}">
                    <a16:rowId xmlns:a16="http://schemas.microsoft.com/office/drawing/2014/main" val="1849999310"/>
                  </a:ext>
                </a:extLst>
              </a:tr>
              <a:tr h="485447">
                <a:tc>
                  <a:txBody>
                    <a:bodyPr/>
                    <a:lstStyle/>
                    <a:p>
                      <a:r>
                        <a:rPr lang="en-GB" sz="1400" dirty="0">
                          <a:latin typeface="Montserrat Light" panose="00000400000000000000" pitchFamily="2" charset="0"/>
                        </a:rPr>
                        <a:t>Couple (Nm)</a:t>
                      </a:r>
                      <a:endParaRPr lang="en-US" sz="1400" dirty="0">
                        <a:latin typeface="Montserrat Light" panose="00000400000000000000" pitchFamily="2" charset="0"/>
                      </a:endParaRPr>
                    </a:p>
                  </a:txBody>
                  <a:tcPr/>
                </a:tc>
                <a:tc>
                  <a:txBody>
                    <a:bodyPr/>
                    <a:lstStyle/>
                    <a:p>
                      <a:r>
                        <a:rPr lang="en-GB" dirty="0">
                          <a:latin typeface="Montserrat Light" panose="00000400000000000000" pitchFamily="2" charset="0"/>
                        </a:rPr>
                        <a:t>300</a:t>
                      </a:r>
                      <a:endParaRPr lang="en-US" dirty="0">
                        <a:latin typeface="Montserrat Light" panose="00000400000000000000" pitchFamily="2" charset="0"/>
                      </a:endParaRPr>
                    </a:p>
                  </a:txBody>
                  <a:tcPr/>
                </a:tc>
                <a:tc>
                  <a:txBody>
                    <a:bodyPr/>
                    <a:lstStyle/>
                    <a:p>
                      <a:r>
                        <a:rPr lang="en-GB" dirty="0">
                          <a:latin typeface="Montserrat Light" panose="00000400000000000000" pitchFamily="2" charset="0"/>
                        </a:rPr>
                        <a:t>235</a:t>
                      </a:r>
                      <a:endParaRPr lang="en-US" dirty="0">
                        <a:latin typeface="Montserrat Light" panose="00000400000000000000" pitchFamily="2" charset="0"/>
                      </a:endParaRPr>
                    </a:p>
                  </a:txBody>
                  <a:tcPr/>
                </a:tc>
                <a:tc>
                  <a:txBody>
                    <a:bodyPr/>
                    <a:lstStyle/>
                    <a:p>
                      <a:r>
                        <a:rPr lang="en-GB" dirty="0">
                          <a:latin typeface="Montserrat Light" panose="00000400000000000000" pitchFamily="2" charset="0"/>
                        </a:rPr>
                        <a:t>264</a:t>
                      </a:r>
                      <a:endParaRPr lang="en-US" dirty="0">
                        <a:latin typeface="Montserrat Light" panose="00000400000000000000" pitchFamily="2" charset="0"/>
                      </a:endParaRPr>
                    </a:p>
                  </a:txBody>
                  <a:tcPr/>
                </a:tc>
                <a:tc>
                  <a:txBody>
                    <a:bodyPr/>
                    <a:lstStyle/>
                    <a:p>
                      <a:r>
                        <a:rPr lang="en-GB" dirty="0">
                          <a:latin typeface="Montserrat Light" panose="00000400000000000000" pitchFamily="2" charset="0"/>
                        </a:rPr>
                        <a:t>230</a:t>
                      </a:r>
                      <a:endParaRPr lang="en-US" dirty="0">
                        <a:latin typeface="Montserrat Light" panose="00000400000000000000" pitchFamily="2" charset="0"/>
                      </a:endParaRPr>
                    </a:p>
                  </a:txBody>
                  <a:tcPr/>
                </a:tc>
                <a:tc>
                  <a:txBody>
                    <a:bodyPr/>
                    <a:lstStyle/>
                    <a:p>
                      <a:r>
                        <a:rPr lang="en-GB" dirty="0">
                          <a:latin typeface="Montserrat Light" panose="00000400000000000000" pitchFamily="2" charset="0"/>
                        </a:rPr>
                        <a:t>330</a:t>
                      </a:r>
                      <a:endParaRPr lang="en-US" dirty="0">
                        <a:latin typeface="Montserrat Light" panose="00000400000000000000" pitchFamily="2" charset="0"/>
                      </a:endParaRPr>
                    </a:p>
                  </a:txBody>
                  <a:tcPr/>
                </a:tc>
                <a:tc>
                  <a:txBody>
                    <a:bodyPr/>
                    <a:lstStyle/>
                    <a:p>
                      <a:r>
                        <a:rPr lang="en-GB" dirty="0">
                          <a:latin typeface="Montserrat Light" panose="00000400000000000000" pitchFamily="2" charset="0"/>
                        </a:rPr>
                        <a:t>205</a:t>
                      </a:r>
                      <a:endParaRPr lang="en-US" dirty="0">
                        <a:latin typeface="Montserrat Light" panose="00000400000000000000" pitchFamily="2" charset="0"/>
                      </a:endParaRPr>
                    </a:p>
                  </a:txBody>
                  <a:tcPr/>
                </a:tc>
                <a:extLst>
                  <a:ext uri="{0D108BD9-81ED-4DB2-BD59-A6C34878D82A}">
                    <a16:rowId xmlns:a16="http://schemas.microsoft.com/office/drawing/2014/main" val="3096861413"/>
                  </a:ext>
                </a:extLst>
              </a:tr>
              <a:tr h="576844">
                <a:tc>
                  <a:txBody>
                    <a:bodyPr/>
                    <a:lstStyle/>
                    <a:p>
                      <a:r>
                        <a:rPr lang="en-GB" sz="1400" dirty="0">
                          <a:latin typeface="Montserrat Light" panose="00000400000000000000" pitchFamily="2" charset="0"/>
                        </a:rPr>
                        <a:t>Batterie (kWh)</a:t>
                      </a:r>
                      <a:endParaRPr lang="en-US" sz="1400" dirty="0">
                        <a:latin typeface="Montserrat Light" panose="00000400000000000000" pitchFamily="2" charset="0"/>
                      </a:endParaRPr>
                    </a:p>
                  </a:txBody>
                  <a:tcPr/>
                </a:tc>
                <a:tc>
                  <a:txBody>
                    <a:bodyPr/>
                    <a:lstStyle/>
                    <a:p>
                      <a:r>
                        <a:rPr lang="en-GB" dirty="0">
                          <a:solidFill>
                            <a:schemeClr val="accent6">
                              <a:lumMod val="75000"/>
                            </a:schemeClr>
                          </a:solidFill>
                          <a:latin typeface="Montserrat Light" panose="00000400000000000000" pitchFamily="2" charset="0"/>
                        </a:rPr>
                        <a:t>1.83</a:t>
                      </a:r>
                      <a:endParaRPr lang="en-US" dirty="0">
                        <a:solidFill>
                          <a:schemeClr val="accent6">
                            <a:lumMod val="75000"/>
                          </a:schemeClr>
                        </a:solidFill>
                        <a:latin typeface="Montserrat Light" panose="00000400000000000000" pitchFamily="2" charset="0"/>
                      </a:endParaRPr>
                    </a:p>
                  </a:txBody>
                  <a:tcPr/>
                </a:tc>
                <a:tc>
                  <a:txBody>
                    <a:bodyPr/>
                    <a:lstStyle/>
                    <a:p>
                      <a:r>
                        <a:rPr lang="en-GB" dirty="0">
                          <a:latin typeface="Montserrat Light" panose="00000400000000000000" pitchFamily="2" charset="0"/>
                        </a:rPr>
                        <a:t>1.1</a:t>
                      </a:r>
                      <a:endParaRPr lang="en-US" dirty="0">
                        <a:latin typeface="Montserrat Light" panose="00000400000000000000" pitchFamily="2" charset="0"/>
                      </a:endParaRPr>
                    </a:p>
                  </a:txBody>
                  <a:tcPr/>
                </a:tc>
                <a:tc>
                  <a:txBody>
                    <a:bodyPr/>
                    <a:lstStyle/>
                    <a:p>
                      <a:r>
                        <a:rPr lang="en-GB" dirty="0">
                          <a:latin typeface="Montserrat Light" panose="00000400000000000000" pitchFamily="2" charset="0"/>
                        </a:rPr>
                        <a:t>1.49</a:t>
                      </a:r>
                      <a:endParaRPr lang="en-US" dirty="0">
                        <a:latin typeface="Montserrat Light" panose="00000400000000000000" pitchFamily="2" charset="0"/>
                      </a:endParaRPr>
                    </a:p>
                  </a:txBody>
                  <a:tcPr/>
                </a:tc>
                <a:tc>
                  <a:txBody>
                    <a:bodyPr/>
                    <a:lstStyle/>
                    <a:p>
                      <a:r>
                        <a:rPr lang="en-GB" dirty="0">
                          <a:latin typeface="Montserrat Light" panose="00000400000000000000" pitchFamily="2" charset="0"/>
                        </a:rPr>
                        <a:t>1.4</a:t>
                      </a:r>
                      <a:endParaRPr lang="en-US" dirty="0">
                        <a:latin typeface="Montserrat Light" panose="00000400000000000000" pitchFamily="2" charset="0"/>
                      </a:endParaRPr>
                    </a:p>
                  </a:txBody>
                  <a:tcPr/>
                </a:tc>
                <a:tc>
                  <a:txBody>
                    <a:bodyPr/>
                    <a:lstStyle/>
                    <a:p>
                      <a:r>
                        <a:rPr lang="en-GB" dirty="0">
                          <a:solidFill>
                            <a:schemeClr val="accent6">
                              <a:lumMod val="75000"/>
                            </a:schemeClr>
                          </a:solidFill>
                          <a:latin typeface="Montserrat Light" panose="00000400000000000000" pitchFamily="2" charset="0"/>
                        </a:rPr>
                        <a:t>2.1</a:t>
                      </a:r>
                      <a:endParaRPr lang="en-US" dirty="0">
                        <a:solidFill>
                          <a:schemeClr val="accent6">
                            <a:lumMod val="75000"/>
                          </a:schemeClr>
                        </a:solidFill>
                        <a:latin typeface="Montserrat Light" panose="00000400000000000000" pitchFamily="2" charset="0"/>
                      </a:endParaRPr>
                    </a:p>
                  </a:txBody>
                  <a:tcPr/>
                </a:tc>
                <a:tc>
                  <a:txBody>
                    <a:bodyPr/>
                    <a:lstStyle/>
                    <a:p>
                      <a:r>
                        <a:rPr lang="en-GB" dirty="0">
                          <a:solidFill>
                            <a:schemeClr val="accent6">
                              <a:lumMod val="75000"/>
                            </a:schemeClr>
                          </a:solidFill>
                          <a:latin typeface="Montserrat Light" panose="00000400000000000000" pitchFamily="2" charset="0"/>
                        </a:rPr>
                        <a:t>2.0</a:t>
                      </a:r>
                      <a:endParaRPr lang="en-US" dirty="0">
                        <a:solidFill>
                          <a:schemeClr val="accent6">
                            <a:lumMod val="75000"/>
                          </a:schemeClr>
                        </a:solidFill>
                        <a:latin typeface="Montserrat Light" panose="00000400000000000000" pitchFamily="2" charset="0"/>
                      </a:endParaRPr>
                    </a:p>
                  </a:txBody>
                  <a:tcPr/>
                </a:tc>
                <a:extLst>
                  <a:ext uri="{0D108BD9-81ED-4DB2-BD59-A6C34878D82A}">
                    <a16:rowId xmlns:a16="http://schemas.microsoft.com/office/drawing/2014/main" val="82437870"/>
                  </a:ext>
                </a:extLst>
              </a:tr>
              <a:tr h="799892">
                <a:tc>
                  <a:txBody>
                    <a:bodyPr/>
                    <a:lstStyle/>
                    <a:p>
                      <a:r>
                        <a:rPr lang="en-GB" sz="1400" dirty="0" err="1">
                          <a:latin typeface="Montserrat Light" panose="00000400000000000000" pitchFamily="2" charset="0"/>
                        </a:rPr>
                        <a:t>Consommation</a:t>
                      </a:r>
                      <a:r>
                        <a:rPr lang="en-GB" sz="1400" dirty="0">
                          <a:latin typeface="Montserrat Light" panose="00000400000000000000" pitchFamily="2" charset="0"/>
                        </a:rPr>
                        <a:t> ( l/100Km)</a:t>
                      </a:r>
                      <a:endParaRPr lang="en-US" sz="1400" dirty="0">
                        <a:latin typeface="Montserrat Light" panose="00000400000000000000" pitchFamily="2" charset="0"/>
                      </a:endParaRPr>
                    </a:p>
                  </a:txBody>
                  <a:tcPr/>
                </a:tc>
                <a:tc>
                  <a:txBody>
                    <a:bodyPr/>
                    <a:lstStyle/>
                    <a:p>
                      <a:r>
                        <a:rPr lang="en-GB" dirty="0">
                          <a:latin typeface="Montserrat Light" panose="00000400000000000000" pitchFamily="2" charset="0"/>
                        </a:rPr>
                        <a:t>5.9-6.1</a:t>
                      </a:r>
                      <a:endParaRPr lang="en-US" dirty="0">
                        <a:latin typeface="Montserrat Light" panose="00000400000000000000" pitchFamily="2" charset="0"/>
                      </a:endParaRPr>
                    </a:p>
                  </a:txBody>
                  <a:tcPr/>
                </a:tc>
                <a:tc>
                  <a:txBody>
                    <a:bodyPr/>
                    <a:lstStyle/>
                    <a:p>
                      <a:r>
                        <a:rPr lang="en-GB" dirty="0">
                          <a:latin typeface="Montserrat Light" panose="00000400000000000000" pitchFamily="2" charset="0"/>
                        </a:rPr>
                        <a:t>6.2</a:t>
                      </a:r>
                      <a:endParaRPr lang="en-US" dirty="0">
                        <a:latin typeface="Montserrat Light" panose="00000400000000000000" pitchFamily="2" charset="0"/>
                      </a:endParaRPr>
                    </a:p>
                  </a:txBody>
                  <a:tcPr/>
                </a:tc>
                <a:tc>
                  <a:txBody>
                    <a:bodyPr/>
                    <a:lstStyle/>
                    <a:p>
                      <a:r>
                        <a:rPr lang="en-GB" dirty="0">
                          <a:latin typeface="Montserrat Light" panose="00000400000000000000" pitchFamily="2" charset="0"/>
                        </a:rPr>
                        <a:t>6.1</a:t>
                      </a:r>
                      <a:endParaRPr lang="en-US" dirty="0">
                        <a:latin typeface="Montserrat Light" panose="00000400000000000000" pitchFamily="2" charset="0"/>
                      </a:endParaRPr>
                    </a:p>
                  </a:txBody>
                  <a:tcPr/>
                </a:tc>
                <a:tc>
                  <a:txBody>
                    <a:bodyPr/>
                    <a:lstStyle/>
                    <a:p>
                      <a:r>
                        <a:rPr lang="en-GB" dirty="0">
                          <a:latin typeface="Montserrat Light" panose="00000400000000000000" pitchFamily="2" charset="0"/>
                        </a:rPr>
                        <a:t>4.8</a:t>
                      </a:r>
                      <a:endParaRPr lang="en-US" dirty="0">
                        <a:latin typeface="Montserrat Light" panose="00000400000000000000" pitchFamily="2" charset="0"/>
                      </a:endParaRPr>
                    </a:p>
                  </a:txBody>
                  <a:tcPr/>
                </a:tc>
                <a:tc>
                  <a:txBody>
                    <a:bodyPr/>
                    <a:lstStyle/>
                    <a:p>
                      <a:r>
                        <a:rPr lang="en-GB" dirty="0">
                          <a:latin typeface="Montserrat Light" panose="00000400000000000000" pitchFamily="2" charset="0"/>
                        </a:rPr>
                        <a:t>5.3</a:t>
                      </a:r>
                      <a:endParaRPr lang="en-US" dirty="0">
                        <a:latin typeface="Montserrat Light" panose="00000400000000000000" pitchFamily="2" charset="0"/>
                      </a:endParaRPr>
                    </a:p>
                  </a:txBody>
                  <a:tcPr/>
                </a:tc>
                <a:tc>
                  <a:txBody>
                    <a:bodyPr/>
                    <a:lstStyle/>
                    <a:p>
                      <a:r>
                        <a:rPr lang="en-GB" dirty="0">
                          <a:latin typeface="Montserrat Light" panose="00000400000000000000" pitchFamily="2" charset="0"/>
                        </a:rPr>
                        <a:t>4.7</a:t>
                      </a:r>
                      <a:endParaRPr lang="en-US" dirty="0">
                        <a:latin typeface="Montserrat Light" panose="00000400000000000000" pitchFamily="2" charset="0"/>
                      </a:endParaRPr>
                    </a:p>
                  </a:txBody>
                  <a:tcPr/>
                </a:tc>
                <a:extLst>
                  <a:ext uri="{0D108BD9-81ED-4DB2-BD59-A6C34878D82A}">
                    <a16:rowId xmlns:a16="http://schemas.microsoft.com/office/drawing/2014/main" val="1784343390"/>
                  </a:ext>
                </a:extLst>
              </a:tr>
              <a:tr h="560891">
                <a:tc>
                  <a:txBody>
                    <a:bodyPr/>
                    <a:lstStyle/>
                    <a:p>
                      <a:r>
                        <a:rPr lang="en-GB" sz="1400" dirty="0">
                          <a:latin typeface="Montserrat Light" panose="00000400000000000000" pitchFamily="2" charset="0"/>
                        </a:rPr>
                        <a:t>CO2 (g)</a:t>
                      </a:r>
                      <a:endParaRPr lang="en-US" sz="1400" dirty="0">
                        <a:latin typeface="Montserrat Light" panose="00000400000000000000" pitchFamily="2" charset="0"/>
                      </a:endParaRPr>
                    </a:p>
                  </a:txBody>
                  <a:tcPr/>
                </a:tc>
                <a:tc>
                  <a:txBody>
                    <a:bodyPr/>
                    <a:lstStyle/>
                    <a:p>
                      <a:r>
                        <a:rPr lang="en-GB" dirty="0">
                          <a:latin typeface="Montserrat Light" panose="00000400000000000000" pitchFamily="2" charset="0"/>
                        </a:rPr>
                        <a:t>133-139</a:t>
                      </a:r>
                      <a:endParaRPr lang="en-US" dirty="0">
                        <a:latin typeface="Montserrat Light" panose="00000400000000000000" pitchFamily="2" charset="0"/>
                      </a:endParaRPr>
                    </a:p>
                  </a:txBody>
                  <a:tcPr/>
                </a:tc>
                <a:tc>
                  <a:txBody>
                    <a:bodyPr/>
                    <a:lstStyle/>
                    <a:p>
                      <a:r>
                        <a:rPr lang="en-GB" dirty="0">
                          <a:latin typeface="Montserrat Light" panose="00000400000000000000" pitchFamily="2" charset="0"/>
                        </a:rPr>
                        <a:t>143</a:t>
                      </a:r>
                      <a:endParaRPr lang="en-US" dirty="0">
                        <a:latin typeface="Montserrat Light" panose="00000400000000000000" pitchFamily="2" charset="0"/>
                      </a:endParaRPr>
                    </a:p>
                  </a:txBody>
                  <a:tcPr/>
                </a:tc>
                <a:tc>
                  <a:txBody>
                    <a:bodyPr/>
                    <a:lstStyle/>
                    <a:p>
                      <a:r>
                        <a:rPr lang="en-GB" dirty="0">
                          <a:latin typeface="Montserrat Light" panose="00000400000000000000" pitchFamily="2" charset="0"/>
                        </a:rPr>
                        <a:t>137</a:t>
                      </a:r>
                      <a:endParaRPr lang="en-US" dirty="0">
                        <a:latin typeface="Montserrat Light" panose="00000400000000000000" pitchFamily="2" charset="0"/>
                      </a:endParaRPr>
                    </a:p>
                  </a:txBody>
                  <a:tcPr/>
                </a:tc>
                <a:tc>
                  <a:txBody>
                    <a:bodyPr/>
                    <a:lstStyle/>
                    <a:p>
                      <a:r>
                        <a:rPr lang="en-GB" dirty="0">
                          <a:latin typeface="Montserrat Light" panose="00000400000000000000" pitchFamily="2" charset="0"/>
                        </a:rPr>
                        <a:t>110</a:t>
                      </a:r>
                      <a:endParaRPr lang="en-US" dirty="0">
                        <a:latin typeface="Montserrat Light" panose="00000400000000000000" pitchFamily="2" charset="0"/>
                      </a:endParaRPr>
                    </a:p>
                  </a:txBody>
                  <a:tcPr/>
                </a:tc>
                <a:tc>
                  <a:txBody>
                    <a:bodyPr/>
                    <a:lstStyle/>
                    <a:p>
                      <a:r>
                        <a:rPr lang="en-GB" dirty="0">
                          <a:latin typeface="Montserrat Light" panose="00000400000000000000" pitchFamily="2" charset="0"/>
                        </a:rPr>
                        <a:t>122</a:t>
                      </a:r>
                      <a:endParaRPr lang="en-US" dirty="0">
                        <a:latin typeface="Montserrat Light" panose="00000400000000000000" pitchFamily="2" charset="0"/>
                      </a:endParaRPr>
                    </a:p>
                  </a:txBody>
                  <a:tcPr/>
                </a:tc>
                <a:tc>
                  <a:txBody>
                    <a:bodyPr/>
                    <a:lstStyle/>
                    <a:p>
                      <a:r>
                        <a:rPr lang="en-GB" dirty="0">
                          <a:latin typeface="Montserrat Light" panose="00000400000000000000" pitchFamily="2" charset="0"/>
                        </a:rPr>
                        <a:t>106</a:t>
                      </a:r>
                      <a:endParaRPr lang="en-US" dirty="0">
                        <a:latin typeface="Montserrat Light" panose="00000400000000000000" pitchFamily="2" charset="0"/>
                      </a:endParaRPr>
                    </a:p>
                  </a:txBody>
                  <a:tcPr/>
                </a:tc>
                <a:extLst>
                  <a:ext uri="{0D108BD9-81ED-4DB2-BD59-A6C34878D82A}">
                    <a16:rowId xmlns:a16="http://schemas.microsoft.com/office/drawing/2014/main" val="3682305584"/>
                  </a:ext>
                </a:extLst>
              </a:tr>
              <a:tr h="943261">
                <a:tc>
                  <a:txBody>
                    <a:bodyPr/>
                    <a:lstStyle/>
                    <a:p>
                      <a:r>
                        <a:rPr lang="en-GB" sz="1400" dirty="0" err="1">
                          <a:latin typeface="Montserrat Light" panose="00000400000000000000" pitchFamily="2" charset="0"/>
                        </a:rPr>
                        <a:t>Autonomie</a:t>
                      </a:r>
                      <a:r>
                        <a:rPr lang="en-GB" sz="1400" dirty="0">
                          <a:latin typeface="Montserrat Light" panose="00000400000000000000" pitchFamily="2" charset="0"/>
                        </a:rPr>
                        <a:t> </a:t>
                      </a:r>
                      <a:r>
                        <a:rPr lang="en-GB" sz="1400" dirty="0" err="1">
                          <a:latin typeface="Montserrat Light" panose="00000400000000000000" pitchFamily="2" charset="0"/>
                        </a:rPr>
                        <a:t>électrique</a:t>
                      </a:r>
                      <a:r>
                        <a:rPr lang="en-GB" sz="1400" dirty="0">
                          <a:latin typeface="Montserrat Light" panose="00000400000000000000" pitchFamily="2" charset="0"/>
                        </a:rPr>
                        <a:t>(km)</a:t>
                      </a:r>
                      <a:endParaRPr lang="en-US" sz="1400" dirty="0">
                        <a:latin typeface="Montserrat Light" panose="00000400000000000000" pitchFamily="2" charset="0"/>
                      </a:endParaRPr>
                    </a:p>
                  </a:txBody>
                  <a:tcPr/>
                </a:tc>
                <a:tc>
                  <a:txBody>
                    <a:bodyPr/>
                    <a:lstStyle/>
                    <a:p>
                      <a:r>
                        <a:rPr lang="en-GB" dirty="0">
                          <a:solidFill>
                            <a:schemeClr val="accent6">
                              <a:lumMod val="75000"/>
                            </a:schemeClr>
                          </a:solidFill>
                          <a:latin typeface="Montserrat Light" panose="00000400000000000000" pitchFamily="2" charset="0"/>
                        </a:rPr>
                        <a:t>ca. 2.5-4</a:t>
                      </a:r>
                      <a:endParaRPr lang="en-US" dirty="0">
                        <a:solidFill>
                          <a:schemeClr val="accent6">
                            <a:lumMod val="75000"/>
                          </a:schemeClr>
                        </a:solidFill>
                        <a:latin typeface="Montserrat Light" panose="00000400000000000000" pitchFamily="2" charset="0"/>
                      </a:endParaRPr>
                    </a:p>
                  </a:txBody>
                  <a:tcPr/>
                </a:tc>
                <a:tc>
                  <a:txBody>
                    <a:bodyPr/>
                    <a:lstStyle/>
                    <a:p>
                      <a:r>
                        <a:rPr lang="en-GB" dirty="0">
                          <a:latin typeface="Montserrat Light" panose="00000400000000000000" pitchFamily="2" charset="0"/>
                        </a:rPr>
                        <a:t>ca. 1-2</a:t>
                      </a:r>
                      <a:endParaRPr lang="en-US" dirty="0">
                        <a:latin typeface="Montserrat Light" panose="00000400000000000000" pitchFamily="2" charset="0"/>
                      </a:endParaRPr>
                    </a:p>
                  </a:txBody>
                  <a:tcPr/>
                </a:tc>
                <a:tc>
                  <a:txBody>
                    <a:bodyPr/>
                    <a:lstStyle/>
                    <a:p>
                      <a:r>
                        <a:rPr lang="en-GB" dirty="0">
                          <a:latin typeface="Montserrat Light" panose="00000400000000000000" pitchFamily="2" charset="0"/>
                        </a:rPr>
                        <a:t>ca. 2-3</a:t>
                      </a:r>
                      <a:endParaRPr lang="en-US" dirty="0">
                        <a:latin typeface="Montserrat Light" panose="00000400000000000000" pitchFamily="2" charset="0"/>
                      </a:endParaRPr>
                    </a:p>
                  </a:txBody>
                  <a:tcPr/>
                </a:tc>
                <a:tc>
                  <a:txBody>
                    <a:bodyPr/>
                    <a:lstStyle/>
                    <a:p>
                      <a:r>
                        <a:rPr lang="en-GB" dirty="0">
                          <a:latin typeface="Montserrat Light" panose="00000400000000000000" pitchFamily="2" charset="0"/>
                        </a:rPr>
                        <a:t>ca. 1-3</a:t>
                      </a:r>
                      <a:endParaRPr lang="en-US" dirty="0">
                        <a:latin typeface="Montserrat Light" panose="00000400000000000000" pitchFamily="2" charset="0"/>
                      </a:endParaRPr>
                    </a:p>
                  </a:txBody>
                  <a:tcPr/>
                </a:tc>
                <a:tc>
                  <a:txBody>
                    <a:bodyPr/>
                    <a:lstStyle/>
                    <a:p>
                      <a:r>
                        <a:rPr lang="en-GB" dirty="0">
                          <a:solidFill>
                            <a:schemeClr val="accent6">
                              <a:lumMod val="75000"/>
                            </a:schemeClr>
                          </a:solidFill>
                          <a:latin typeface="Montserrat Light" panose="00000400000000000000" pitchFamily="2" charset="0"/>
                        </a:rPr>
                        <a:t>ca. 2-4</a:t>
                      </a:r>
                      <a:endParaRPr lang="en-US" dirty="0">
                        <a:solidFill>
                          <a:schemeClr val="accent6">
                            <a:lumMod val="75000"/>
                          </a:schemeClr>
                        </a:solidFill>
                        <a:latin typeface="Montserrat Light" panose="00000400000000000000" pitchFamily="2" charset="0"/>
                      </a:endParaRPr>
                    </a:p>
                  </a:txBody>
                  <a:tcPr/>
                </a:tc>
                <a:tc>
                  <a:txBody>
                    <a:bodyPr/>
                    <a:lstStyle/>
                    <a:p>
                      <a:r>
                        <a:rPr lang="en-GB" dirty="0">
                          <a:solidFill>
                            <a:schemeClr val="accent6">
                              <a:lumMod val="75000"/>
                            </a:schemeClr>
                          </a:solidFill>
                          <a:latin typeface="Montserrat Light" panose="00000400000000000000" pitchFamily="2" charset="0"/>
                        </a:rPr>
                        <a:t>ca. 2-4</a:t>
                      </a:r>
                      <a:endParaRPr lang="en-US" dirty="0">
                        <a:solidFill>
                          <a:schemeClr val="accent6">
                            <a:lumMod val="75000"/>
                          </a:schemeClr>
                        </a:solidFill>
                        <a:latin typeface="Montserrat Light" panose="00000400000000000000" pitchFamily="2" charset="0"/>
                      </a:endParaRPr>
                    </a:p>
                  </a:txBody>
                  <a:tcPr/>
                </a:tc>
                <a:extLst>
                  <a:ext uri="{0D108BD9-81ED-4DB2-BD59-A6C34878D82A}">
                    <a16:rowId xmlns:a16="http://schemas.microsoft.com/office/drawing/2014/main" val="2997688651"/>
                  </a:ext>
                </a:extLst>
              </a:tr>
            </a:tbl>
          </a:graphicData>
        </a:graphic>
      </p:graphicFrame>
    </p:spTree>
    <p:extLst>
      <p:ext uri="{BB962C8B-B14F-4D97-AF65-F5344CB8AC3E}">
        <p14:creationId xmlns:p14="http://schemas.microsoft.com/office/powerpoint/2010/main" val="27932973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94A6C0-BA58-7ADF-3B57-3C928C389686}"/>
              </a:ext>
            </a:extLst>
          </p:cNvPr>
          <p:cNvSpPr>
            <a:spLocks noGrp="1"/>
          </p:cNvSpPr>
          <p:nvPr>
            <p:ph type="title"/>
          </p:nvPr>
        </p:nvSpPr>
        <p:spPr/>
        <p:txBody>
          <a:bodyPr>
            <a:normAutofit/>
          </a:bodyPr>
          <a:lstStyle/>
          <a:p>
            <a:r>
              <a:rPr lang="en-GB" sz="3200" dirty="0" err="1">
                <a:latin typeface="Montserrat Light" panose="00000400000000000000" pitchFamily="2" charset="0"/>
              </a:rPr>
              <a:t>Garantie</a:t>
            </a:r>
            <a:endParaRPr lang="en-US" sz="3200" dirty="0">
              <a:latin typeface="Montserrat Light" panose="00000400000000000000" pitchFamily="2" charset="0"/>
            </a:endParaRPr>
          </a:p>
        </p:txBody>
      </p:sp>
      <p:pic>
        <p:nvPicPr>
          <p:cNvPr id="4" name="Grafik 3">
            <a:extLst>
              <a:ext uri="{FF2B5EF4-FFF2-40B4-BE49-F238E27FC236}">
                <a16:creationId xmlns:a16="http://schemas.microsoft.com/office/drawing/2014/main" id="{77055836-AF3E-B008-2A78-40A14BD38850}"/>
              </a:ext>
            </a:extLst>
          </p:cNvPr>
          <p:cNvPicPr>
            <a:picLocks noChangeAspect="1"/>
          </p:cNvPicPr>
          <p:nvPr/>
        </p:nvPicPr>
        <p:blipFill>
          <a:blip r:embed="rId2"/>
          <a:stretch>
            <a:fillRect/>
          </a:stretch>
        </p:blipFill>
        <p:spPr>
          <a:xfrm>
            <a:off x="6866856" y="3195687"/>
            <a:ext cx="5616660" cy="3162693"/>
          </a:xfrm>
          <a:prstGeom prst="rect">
            <a:avLst/>
          </a:prstGeom>
        </p:spPr>
      </p:pic>
      <p:sp>
        <p:nvSpPr>
          <p:cNvPr id="5" name="Sechseck 4">
            <a:extLst>
              <a:ext uri="{FF2B5EF4-FFF2-40B4-BE49-F238E27FC236}">
                <a16:creationId xmlns:a16="http://schemas.microsoft.com/office/drawing/2014/main" id="{8DE4F9E0-1306-552E-CF68-C6377F01E3D1}"/>
              </a:ext>
            </a:extLst>
          </p:cNvPr>
          <p:cNvSpPr/>
          <p:nvPr/>
        </p:nvSpPr>
        <p:spPr>
          <a:xfrm>
            <a:off x="631596" y="3195687"/>
            <a:ext cx="3223228" cy="2677212"/>
          </a:xfrm>
          <a:prstGeom prst="hex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feld 5">
            <a:extLst>
              <a:ext uri="{FF2B5EF4-FFF2-40B4-BE49-F238E27FC236}">
                <a16:creationId xmlns:a16="http://schemas.microsoft.com/office/drawing/2014/main" id="{B13A5BA8-FA9F-D2EF-4CD5-35BC696B26C0}"/>
              </a:ext>
            </a:extLst>
          </p:cNvPr>
          <p:cNvSpPr txBox="1"/>
          <p:nvPr/>
        </p:nvSpPr>
        <p:spPr>
          <a:xfrm>
            <a:off x="755068" y="3534019"/>
            <a:ext cx="2976283" cy="20005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prstClr val="white"/>
                </a:solidFill>
                <a:effectLst/>
                <a:uLnTx/>
                <a:uFillTx/>
                <a:latin typeface="Aptos" panose="02110004020202020204"/>
                <a:ea typeface="+mn-ea"/>
                <a:cs typeface="+mn-cs"/>
              </a:rPr>
              <a:t>5</a:t>
            </a:r>
            <a:r>
              <a:rPr kumimoji="0" lang="en-GB" sz="3200" b="0" i="0" u="none" strike="noStrike" kern="1200" cap="none" spc="0" normalizeH="0" baseline="0" noProof="0" dirty="0">
                <a:ln>
                  <a:noFill/>
                </a:ln>
                <a:solidFill>
                  <a:prstClr val="white"/>
                </a:solidFill>
                <a:effectLst/>
                <a:uLnTx/>
                <a:uFillTx/>
                <a:latin typeface="Aptos" panose="02110004020202020204"/>
                <a:ea typeface="+mn-ea"/>
                <a:cs typeface="+mn-cs"/>
              </a:rPr>
              <a:t> </a:t>
            </a:r>
            <a:br>
              <a:rPr kumimoji="0" lang="en-GB" sz="3200" b="0" i="0" u="none" strike="noStrike" kern="1200" cap="none" spc="0" normalizeH="0" baseline="0" noProof="0" dirty="0">
                <a:ln>
                  <a:noFill/>
                </a:ln>
                <a:solidFill>
                  <a:prstClr val="white"/>
                </a:solidFill>
                <a:effectLst/>
                <a:uLnTx/>
                <a:uFillTx/>
                <a:latin typeface="Aptos" panose="02110004020202020204"/>
                <a:ea typeface="+mn-ea"/>
                <a:cs typeface="+mn-cs"/>
              </a:rPr>
            </a:br>
            <a:r>
              <a:rPr kumimoji="0" lang="en-GB" sz="3200" b="0" i="0" u="none" strike="noStrike" kern="1200" cap="none" spc="0" normalizeH="0" baseline="0" noProof="0" dirty="0">
                <a:ln>
                  <a:noFill/>
                </a:ln>
                <a:solidFill>
                  <a:prstClr val="white"/>
                </a:solidFill>
                <a:effectLst/>
                <a:uLnTx/>
                <a:uFillTx/>
                <a:latin typeface="Aptos" panose="02110004020202020204"/>
                <a:ea typeface="+mn-ea"/>
                <a:cs typeface="+mn-cs"/>
              </a:rPr>
              <a:t>ANS</a:t>
            </a:r>
            <a:br>
              <a:rPr kumimoji="0" lang="en-GB" sz="3200" b="0" i="0" u="none" strike="noStrike" kern="1200" cap="none" spc="0" normalizeH="0" baseline="0" noProof="0" dirty="0">
                <a:ln>
                  <a:noFill/>
                </a:ln>
                <a:solidFill>
                  <a:prstClr val="white"/>
                </a:solidFill>
                <a:effectLst/>
                <a:uLnTx/>
                <a:uFillTx/>
                <a:latin typeface="Aptos" panose="02110004020202020204"/>
                <a:ea typeface="+mn-ea"/>
                <a:cs typeface="+mn-cs"/>
              </a:rPr>
            </a:br>
            <a:r>
              <a:rPr kumimoji="0" lang="en-GB" sz="3200" b="0" i="0" u="none" strike="noStrike" kern="1200" cap="none" spc="0" normalizeH="0" baseline="0" noProof="0" dirty="0">
                <a:ln>
                  <a:noFill/>
                </a:ln>
                <a:solidFill>
                  <a:prstClr val="white"/>
                </a:solidFill>
                <a:effectLst/>
                <a:uLnTx/>
                <a:uFillTx/>
                <a:latin typeface="Aptos" panose="02110004020202020204"/>
                <a:ea typeface="+mn-ea"/>
                <a:cs typeface="+mn-cs"/>
              </a:rPr>
              <a:t>100’000 Km</a:t>
            </a:r>
            <a:endParaRPr kumimoji="0" lang="en-US" sz="32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7" name="Sechseck 6">
            <a:extLst>
              <a:ext uri="{FF2B5EF4-FFF2-40B4-BE49-F238E27FC236}">
                <a16:creationId xmlns:a16="http://schemas.microsoft.com/office/drawing/2014/main" id="{5EF76FCB-9FF2-5C6E-4AAA-D212E09C30DB}"/>
              </a:ext>
            </a:extLst>
          </p:cNvPr>
          <p:cNvSpPr/>
          <p:nvPr/>
        </p:nvSpPr>
        <p:spPr>
          <a:xfrm>
            <a:off x="3910012" y="3195687"/>
            <a:ext cx="3223228" cy="2677212"/>
          </a:xfrm>
          <a:prstGeom prst="hex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Textfeld 7">
            <a:extLst>
              <a:ext uri="{FF2B5EF4-FFF2-40B4-BE49-F238E27FC236}">
                <a16:creationId xmlns:a16="http://schemas.microsoft.com/office/drawing/2014/main" id="{6EEF06F8-9FAF-7F35-5875-BFC35393E799}"/>
              </a:ext>
            </a:extLst>
          </p:cNvPr>
          <p:cNvSpPr txBox="1"/>
          <p:nvPr/>
        </p:nvSpPr>
        <p:spPr>
          <a:xfrm>
            <a:off x="4033484" y="3429000"/>
            <a:ext cx="2976283" cy="20005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prstClr val="white"/>
                </a:solidFill>
                <a:effectLst/>
                <a:uLnTx/>
                <a:uFillTx/>
                <a:latin typeface="Aptos" panose="02110004020202020204"/>
                <a:ea typeface="+mn-ea"/>
                <a:cs typeface="+mn-cs"/>
              </a:rPr>
              <a:t>8</a:t>
            </a:r>
            <a:r>
              <a:rPr kumimoji="0" lang="en-GB" sz="3200" b="0" i="0" u="none" strike="noStrike" kern="1200" cap="none" spc="0" normalizeH="0" baseline="0" noProof="0" dirty="0">
                <a:ln>
                  <a:noFill/>
                </a:ln>
                <a:solidFill>
                  <a:prstClr val="white"/>
                </a:solidFill>
                <a:effectLst/>
                <a:uLnTx/>
                <a:uFillTx/>
                <a:latin typeface="Aptos" panose="02110004020202020204"/>
                <a:ea typeface="+mn-ea"/>
                <a:cs typeface="+mn-cs"/>
              </a:rPr>
              <a:t> </a:t>
            </a:r>
            <a:br>
              <a:rPr kumimoji="0" lang="en-GB" sz="3200" b="0" i="0" u="none" strike="noStrike" kern="1200" cap="none" spc="0" normalizeH="0" baseline="0" noProof="0" dirty="0">
                <a:ln>
                  <a:noFill/>
                </a:ln>
                <a:solidFill>
                  <a:prstClr val="white"/>
                </a:solidFill>
                <a:effectLst/>
                <a:uLnTx/>
                <a:uFillTx/>
                <a:latin typeface="Aptos" panose="02110004020202020204"/>
                <a:ea typeface="+mn-ea"/>
                <a:cs typeface="+mn-cs"/>
              </a:rPr>
            </a:br>
            <a:r>
              <a:rPr kumimoji="0" lang="en-GB" sz="3200" b="0" i="0" u="none" strike="noStrike" kern="1200" cap="none" spc="0" normalizeH="0" baseline="0" noProof="0" dirty="0">
                <a:ln>
                  <a:noFill/>
                </a:ln>
                <a:solidFill>
                  <a:prstClr val="white"/>
                </a:solidFill>
                <a:effectLst/>
                <a:uLnTx/>
                <a:uFillTx/>
                <a:latin typeface="Aptos" panose="02110004020202020204"/>
                <a:ea typeface="+mn-ea"/>
                <a:cs typeface="+mn-cs"/>
              </a:rPr>
              <a:t>ANS</a:t>
            </a:r>
            <a:br>
              <a:rPr kumimoji="0" lang="en-GB" sz="3200" b="0" i="0" u="none" strike="noStrike" kern="1200" cap="none" spc="0" normalizeH="0" baseline="0" noProof="0" dirty="0">
                <a:ln>
                  <a:noFill/>
                </a:ln>
                <a:solidFill>
                  <a:prstClr val="white"/>
                </a:solidFill>
                <a:effectLst/>
                <a:uLnTx/>
                <a:uFillTx/>
                <a:latin typeface="Aptos" panose="02110004020202020204"/>
                <a:ea typeface="+mn-ea"/>
                <a:cs typeface="+mn-cs"/>
              </a:rPr>
            </a:br>
            <a:r>
              <a:rPr kumimoji="0" lang="en-GB" sz="3200" b="0" i="0" u="none" strike="noStrike" kern="1200" cap="none" spc="0" normalizeH="0" baseline="0" noProof="0" dirty="0">
                <a:ln>
                  <a:noFill/>
                </a:ln>
                <a:solidFill>
                  <a:prstClr val="white"/>
                </a:solidFill>
                <a:effectLst/>
                <a:uLnTx/>
                <a:uFillTx/>
                <a:latin typeface="Aptos" panose="02110004020202020204"/>
                <a:ea typeface="+mn-ea"/>
                <a:cs typeface="+mn-cs"/>
              </a:rPr>
              <a:t>160’000 Km</a:t>
            </a:r>
            <a:endParaRPr kumimoji="0" lang="en-US" sz="32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9" name="Grafik 8">
            <a:extLst>
              <a:ext uri="{FF2B5EF4-FFF2-40B4-BE49-F238E27FC236}">
                <a16:creationId xmlns:a16="http://schemas.microsoft.com/office/drawing/2014/main" id="{19055396-8F99-614F-AA82-6786B71D6AE8}"/>
              </a:ext>
            </a:extLst>
          </p:cNvPr>
          <p:cNvPicPr>
            <a:picLocks noChangeAspect="1"/>
          </p:cNvPicPr>
          <p:nvPr/>
        </p:nvPicPr>
        <p:blipFill>
          <a:blip r:embed="rId3">
            <a:clrChange>
              <a:clrFrom>
                <a:srgbClr val="FFFFFF"/>
              </a:clrFrom>
              <a:clrTo>
                <a:srgbClr val="FFFFFF">
                  <a:alpha val="0"/>
                </a:srgbClr>
              </a:clrTo>
            </a:clrChange>
            <a:duotone>
              <a:schemeClr val="accent1">
                <a:shade val="45000"/>
                <a:satMod val="135000"/>
              </a:schemeClr>
              <a:prstClr val="white"/>
            </a:duotone>
          </a:blip>
          <a:stretch>
            <a:fillRect/>
          </a:stretch>
        </p:blipFill>
        <p:spPr>
          <a:xfrm>
            <a:off x="4811555" y="1542172"/>
            <a:ext cx="2009777" cy="2009777"/>
          </a:xfrm>
          <a:prstGeom prst="rect">
            <a:avLst/>
          </a:prstGeom>
        </p:spPr>
      </p:pic>
    </p:spTree>
    <p:extLst>
      <p:ext uri="{BB962C8B-B14F-4D97-AF65-F5344CB8AC3E}">
        <p14:creationId xmlns:p14="http://schemas.microsoft.com/office/powerpoint/2010/main" val="12440890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9BDFA1-E682-E0C3-64E4-E246CD656A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05946A-D2F3-F7FE-0C8F-4714DF388DF3}"/>
              </a:ext>
            </a:extLst>
          </p:cNvPr>
          <p:cNvSpPr txBox="1">
            <a:spLocks/>
          </p:cNvSpPr>
          <p:nvPr/>
        </p:nvSpPr>
        <p:spPr>
          <a:xfrm>
            <a:off x="372006" y="435266"/>
            <a:ext cx="11329340" cy="676800"/>
          </a:xfrm>
          <a:prstGeom prst="rect">
            <a:avLst/>
          </a:prstGeom>
        </p:spPr>
        <p:txBody>
          <a:bodyPr vert="horz" lIns="0" tIns="0" rIns="0" bIns="0" rtlCol="0" anchor="t" anchorCtr="0">
            <a:normAutofit/>
          </a:bodyPr>
          <a:lstStyle>
            <a:lvl1pPr algn="l" defTabSz="914400" rtl="0" eaLnBrk="1" latinLnBrk="0" hangingPunct="1">
              <a:lnSpc>
                <a:spcPct val="100000"/>
              </a:lnSpc>
              <a:spcBef>
                <a:spcPct val="0"/>
              </a:spcBef>
              <a:buNone/>
              <a:defRPr sz="4800" kern="1200" spc="-200" baseline="0">
                <a:solidFill>
                  <a:srgbClr val="1E1932"/>
                </a:solidFill>
                <a:latin typeface="+mj-lt"/>
                <a:ea typeface="+mj-ea"/>
                <a:cs typeface="+mj-cs"/>
              </a:defRPr>
            </a:lvl1pPr>
          </a:lstStyle>
          <a:p>
            <a:r>
              <a:rPr lang="nl-BE" sz="3200" dirty="0"/>
              <a:t>Intérieur</a:t>
            </a:r>
          </a:p>
        </p:txBody>
      </p:sp>
      <p:sp>
        <p:nvSpPr>
          <p:cNvPr id="21" name="object 2">
            <a:extLst>
              <a:ext uri="{FF2B5EF4-FFF2-40B4-BE49-F238E27FC236}">
                <a16:creationId xmlns:a16="http://schemas.microsoft.com/office/drawing/2014/main" id="{622C92F2-5E6A-D0A8-DA1C-CCFCB26323DF}"/>
              </a:ext>
            </a:extLst>
          </p:cNvPr>
          <p:cNvSpPr/>
          <p:nvPr/>
        </p:nvSpPr>
        <p:spPr>
          <a:xfrm>
            <a:off x="371987" y="1298016"/>
            <a:ext cx="9611995" cy="2538730"/>
          </a:xfrm>
          <a:custGeom>
            <a:avLst/>
            <a:gdLst/>
            <a:ahLst/>
            <a:cxnLst/>
            <a:rect l="l" t="t" r="r" b="b"/>
            <a:pathLst>
              <a:path w="9036685" h="2538729">
                <a:moveTo>
                  <a:pt x="9036684" y="0"/>
                </a:moveTo>
                <a:lnTo>
                  <a:pt x="0" y="0"/>
                </a:lnTo>
                <a:lnTo>
                  <a:pt x="0" y="2538390"/>
                </a:lnTo>
                <a:lnTo>
                  <a:pt x="9036684" y="2538390"/>
                </a:lnTo>
                <a:lnTo>
                  <a:pt x="9036684" y="0"/>
                </a:lnTo>
                <a:close/>
              </a:path>
            </a:pathLst>
          </a:custGeom>
          <a:solidFill>
            <a:srgbClr val="EBEBEC"/>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27" name="object 15">
            <a:extLst>
              <a:ext uri="{FF2B5EF4-FFF2-40B4-BE49-F238E27FC236}">
                <a16:creationId xmlns:a16="http://schemas.microsoft.com/office/drawing/2014/main" id="{47A0C8A4-EAA5-F8CC-D223-9F67B9562989}"/>
              </a:ext>
            </a:extLst>
          </p:cNvPr>
          <p:cNvSpPr/>
          <p:nvPr/>
        </p:nvSpPr>
        <p:spPr>
          <a:xfrm>
            <a:off x="-1294731" y="5987761"/>
            <a:ext cx="5076825" cy="0"/>
          </a:xfrm>
          <a:custGeom>
            <a:avLst/>
            <a:gdLst/>
            <a:ahLst/>
            <a:cxnLst/>
            <a:rect l="l" t="t" r="r" b="b"/>
            <a:pathLst>
              <a:path w="5076825">
                <a:moveTo>
                  <a:pt x="0" y="0"/>
                </a:moveTo>
                <a:lnTo>
                  <a:pt x="5076793" y="0"/>
                </a:lnTo>
              </a:path>
            </a:pathLst>
          </a:custGeom>
          <a:ln w="5969">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object 20">
            <a:extLst>
              <a:ext uri="{FF2B5EF4-FFF2-40B4-BE49-F238E27FC236}">
                <a16:creationId xmlns:a16="http://schemas.microsoft.com/office/drawing/2014/main" id="{4F24F854-AD31-F55C-B935-B45CD7F74BFD}"/>
              </a:ext>
            </a:extLst>
          </p:cNvPr>
          <p:cNvSpPr/>
          <p:nvPr/>
        </p:nvSpPr>
        <p:spPr>
          <a:xfrm>
            <a:off x="4492797" y="5987761"/>
            <a:ext cx="2910840" cy="0"/>
          </a:xfrm>
          <a:custGeom>
            <a:avLst/>
            <a:gdLst/>
            <a:ahLst/>
            <a:cxnLst/>
            <a:rect l="l" t="t" r="r" b="b"/>
            <a:pathLst>
              <a:path w="2910840">
                <a:moveTo>
                  <a:pt x="0" y="0"/>
                </a:moveTo>
                <a:lnTo>
                  <a:pt x="2910699" y="0"/>
                </a:lnTo>
              </a:path>
            </a:pathLst>
          </a:custGeom>
          <a:ln w="5969">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33" name="object 6">
            <a:extLst>
              <a:ext uri="{FF2B5EF4-FFF2-40B4-BE49-F238E27FC236}">
                <a16:creationId xmlns:a16="http://schemas.microsoft.com/office/drawing/2014/main" id="{B84C9163-5C4F-44F3-7B11-052CAD0B9940}"/>
              </a:ext>
            </a:extLst>
          </p:cNvPr>
          <p:cNvPicPr/>
          <p:nvPr/>
        </p:nvPicPr>
        <p:blipFill>
          <a:blip r:embed="rId2">
            <a:extLst>
              <a:ext uri="{28A0092B-C50C-407E-A947-70E740481C1C}">
                <a14:useLocalDpi xmlns:a14="http://schemas.microsoft.com/office/drawing/2010/main" val="0"/>
              </a:ext>
            </a:extLst>
          </a:blip>
          <a:srcRect/>
          <a:stretch/>
        </p:blipFill>
        <p:spPr>
          <a:xfrm>
            <a:off x="6598089" y="1291298"/>
            <a:ext cx="3385893" cy="2538730"/>
          </a:xfrm>
          <a:prstGeom prst="rect">
            <a:avLst/>
          </a:prstGeom>
        </p:spPr>
      </p:pic>
      <p:sp>
        <p:nvSpPr>
          <p:cNvPr id="34" name="object 37">
            <a:extLst>
              <a:ext uri="{FF2B5EF4-FFF2-40B4-BE49-F238E27FC236}">
                <a16:creationId xmlns:a16="http://schemas.microsoft.com/office/drawing/2014/main" id="{CA69080C-86E3-097F-3E78-DE1D17DB930B}"/>
              </a:ext>
            </a:extLst>
          </p:cNvPr>
          <p:cNvSpPr txBox="1"/>
          <p:nvPr/>
        </p:nvSpPr>
        <p:spPr>
          <a:xfrm>
            <a:off x="541250" y="1477248"/>
            <a:ext cx="5653548" cy="1240723"/>
          </a:xfrm>
          <a:prstGeom prst="rect">
            <a:avLst/>
          </a:prstGeom>
        </p:spPr>
        <p:txBody>
          <a:bodyPr vert="horz" wrap="square" lIns="0" tIns="14604" rIns="0" bIns="0" rtlCol="0">
            <a:spAutoFit/>
          </a:bodyPr>
          <a:lstStyle/>
          <a:p>
            <a:pPr marL="12700">
              <a:lnSpc>
                <a:spcPct val="100000"/>
              </a:lnSpc>
              <a:spcBef>
                <a:spcPts val="114"/>
              </a:spcBef>
            </a:pPr>
            <a:r>
              <a:rPr lang="fr-FR" sz="1300" b="1" dirty="0">
                <a:cs typeface="Myriad Pro"/>
              </a:rPr>
              <a:t>NOUVELLE PLATEFORME UI - ATHENA 2.0</a:t>
            </a:r>
          </a:p>
          <a:p>
            <a:pPr marL="12700">
              <a:lnSpc>
                <a:spcPct val="100000"/>
              </a:lnSpc>
              <a:spcBef>
                <a:spcPts val="114"/>
              </a:spcBef>
            </a:pPr>
            <a:endParaRPr lang="nl-BE" sz="1300" spc="-25" dirty="0">
              <a:latin typeface="+mj-lt"/>
              <a:cs typeface="Myriad Pro"/>
            </a:endParaRPr>
          </a:p>
          <a:p>
            <a:pPr marL="12700">
              <a:lnSpc>
                <a:spcPct val="100000"/>
              </a:lnSpc>
              <a:spcBef>
                <a:spcPts val="114"/>
              </a:spcBef>
            </a:pPr>
            <a:r>
              <a:rPr lang="fr-FR" sz="1300" spc="-25" dirty="0">
                <a:cs typeface="Myriad Pro"/>
              </a:rPr>
              <a:t>Le Torres HEV recrée largement l'intérieur de l'actuelle génération de Torres, avec toutefois un volant KGM actualisé. De plus, le Torres HEV est équipé de l'interface utilisateur </a:t>
            </a:r>
            <a:r>
              <a:rPr lang="fr-FR" sz="1300" spc="-25" dirty="0" err="1">
                <a:cs typeface="Myriad Pro"/>
              </a:rPr>
              <a:t>Athena</a:t>
            </a:r>
            <a:r>
              <a:rPr lang="fr-FR" sz="1300" spc="-25" dirty="0">
                <a:cs typeface="Myriad Pro"/>
              </a:rPr>
              <a:t> 2.0 (</a:t>
            </a:r>
            <a:r>
              <a:rPr lang="fr-FR" sz="1300" spc="-25" dirty="0" err="1">
                <a:cs typeface="Myriad Pro"/>
              </a:rPr>
              <a:t>cfr</a:t>
            </a:r>
            <a:r>
              <a:rPr lang="fr-FR" sz="1300" spc="-25" dirty="0">
                <a:cs typeface="Myriad Pro"/>
              </a:rPr>
              <a:t> </a:t>
            </a:r>
            <a:r>
              <a:rPr lang="fr-FR" sz="1300" spc="-25" dirty="0" err="1">
                <a:cs typeface="Myriad Pro"/>
              </a:rPr>
              <a:t>Actyon</a:t>
            </a:r>
            <a:r>
              <a:rPr lang="fr-FR" sz="1300" spc="-25" dirty="0">
                <a:cs typeface="Myriad Pro"/>
              </a:rPr>
              <a:t>) avec un cluster HEV spécifique.</a:t>
            </a:r>
            <a:endParaRPr lang="nl-BE" sz="1300" spc="-25" dirty="0">
              <a:cs typeface="Myriad Pro"/>
            </a:endParaRPr>
          </a:p>
        </p:txBody>
      </p:sp>
      <p:sp>
        <p:nvSpPr>
          <p:cNvPr id="14" name="object 36">
            <a:extLst>
              <a:ext uri="{FF2B5EF4-FFF2-40B4-BE49-F238E27FC236}">
                <a16:creationId xmlns:a16="http://schemas.microsoft.com/office/drawing/2014/main" id="{9DC6F015-1B55-6C9C-7909-9E4FE5899260}"/>
              </a:ext>
            </a:extLst>
          </p:cNvPr>
          <p:cNvSpPr/>
          <p:nvPr/>
        </p:nvSpPr>
        <p:spPr>
          <a:xfrm>
            <a:off x="371987" y="4290619"/>
            <a:ext cx="180340" cy="69850"/>
          </a:xfrm>
          <a:custGeom>
            <a:avLst/>
            <a:gdLst/>
            <a:ahLst/>
            <a:cxnLst/>
            <a:rect l="l" t="t" r="r" b="b"/>
            <a:pathLst>
              <a:path w="180340" h="69850">
                <a:moveTo>
                  <a:pt x="104762" y="45720"/>
                </a:moveTo>
                <a:lnTo>
                  <a:pt x="104495" y="45720"/>
                </a:lnTo>
                <a:lnTo>
                  <a:pt x="104495" y="43180"/>
                </a:lnTo>
                <a:lnTo>
                  <a:pt x="0" y="43180"/>
                </a:lnTo>
                <a:lnTo>
                  <a:pt x="0" y="45720"/>
                </a:lnTo>
                <a:lnTo>
                  <a:pt x="0" y="64770"/>
                </a:lnTo>
                <a:lnTo>
                  <a:pt x="0" y="67310"/>
                </a:lnTo>
                <a:lnTo>
                  <a:pt x="0" y="69850"/>
                </a:lnTo>
                <a:lnTo>
                  <a:pt x="104482" y="69850"/>
                </a:lnTo>
                <a:lnTo>
                  <a:pt x="104482" y="67310"/>
                </a:lnTo>
                <a:lnTo>
                  <a:pt x="104762" y="67310"/>
                </a:lnTo>
                <a:lnTo>
                  <a:pt x="104762" y="64770"/>
                </a:lnTo>
                <a:lnTo>
                  <a:pt x="104762" y="45720"/>
                </a:lnTo>
                <a:close/>
              </a:path>
              <a:path w="180340" h="69850">
                <a:moveTo>
                  <a:pt x="179997" y="2540"/>
                </a:moveTo>
                <a:lnTo>
                  <a:pt x="179603" y="2540"/>
                </a:lnTo>
                <a:lnTo>
                  <a:pt x="179603" y="0"/>
                </a:lnTo>
                <a:lnTo>
                  <a:pt x="12" y="0"/>
                </a:lnTo>
                <a:lnTo>
                  <a:pt x="12" y="2540"/>
                </a:lnTo>
                <a:lnTo>
                  <a:pt x="12" y="21590"/>
                </a:lnTo>
                <a:lnTo>
                  <a:pt x="12" y="24130"/>
                </a:lnTo>
                <a:lnTo>
                  <a:pt x="12" y="25400"/>
                </a:lnTo>
                <a:lnTo>
                  <a:pt x="179692" y="25400"/>
                </a:lnTo>
                <a:lnTo>
                  <a:pt x="179692" y="24130"/>
                </a:lnTo>
                <a:lnTo>
                  <a:pt x="179997" y="24130"/>
                </a:lnTo>
                <a:lnTo>
                  <a:pt x="179997" y="21590"/>
                </a:lnTo>
                <a:lnTo>
                  <a:pt x="179997" y="2540"/>
                </a:lnTo>
                <a:close/>
              </a:path>
            </a:pathLst>
          </a:custGeom>
          <a:solidFill>
            <a:srgbClr val="FFFFFF"/>
          </a:solidFill>
        </p:spPr>
        <p:txBody>
          <a:bodyPr wrap="square" lIns="0" tIns="0" rIns="0" bIns="0" rtlCol="0"/>
          <a:lstStyle/>
          <a:p>
            <a:endParaRPr/>
          </a:p>
        </p:txBody>
      </p:sp>
      <p:sp>
        <p:nvSpPr>
          <p:cNvPr id="3" name="object 2">
            <a:extLst>
              <a:ext uri="{FF2B5EF4-FFF2-40B4-BE49-F238E27FC236}">
                <a16:creationId xmlns:a16="http://schemas.microsoft.com/office/drawing/2014/main" id="{1039C9FE-537E-D1E2-B7A9-9A29A285A68E}"/>
              </a:ext>
            </a:extLst>
          </p:cNvPr>
          <p:cNvSpPr/>
          <p:nvPr/>
        </p:nvSpPr>
        <p:spPr>
          <a:xfrm>
            <a:off x="371987" y="4015978"/>
            <a:ext cx="9611995" cy="2634139"/>
          </a:xfrm>
          <a:custGeom>
            <a:avLst/>
            <a:gdLst/>
            <a:ahLst/>
            <a:cxnLst/>
            <a:rect l="l" t="t" r="r" b="b"/>
            <a:pathLst>
              <a:path w="9036685" h="2538729">
                <a:moveTo>
                  <a:pt x="9036684" y="0"/>
                </a:moveTo>
                <a:lnTo>
                  <a:pt x="0" y="0"/>
                </a:lnTo>
                <a:lnTo>
                  <a:pt x="0" y="2538390"/>
                </a:lnTo>
                <a:lnTo>
                  <a:pt x="9036684" y="2538390"/>
                </a:lnTo>
                <a:lnTo>
                  <a:pt x="9036684" y="0"/>
                </a:lnTo>
                <a:close/>
              </a:path>
            </a:pathLst>
          </a:custGeom>
          <a:solidFill>
            <a:srgbClr val="EBEBEC"/>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pic>
        <p:nvPicPr>
          <p:cNvPr id="9" name="Picture 8">
            <a:extLst>
              <a:ext uri="{FF2B5EF4-FFF2-40B4-BE49-F238E27FC236}">
                <a16:creationId xmlns:a16="http://schemas.microsoft.com/office/drawing/2014/main" id="{0ABA842C-6668-F29E-982D-5FC748190C5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1987" y="4004207"/>
            <a:ext cx="3544536" cy="2657680"/>
          </a:xfrm>
          <a:prstGeom prst="rect">
            <a:avLst/>
          </a:prstGeom>
        </p:spPr>
      </p:pic>
      <p:sp>
        <p:nvSpPr>
          <p:cNvPr id="12" name="object 37">
            <a:extLst>
              <a:ext uri="{FF2B5EF4-FFF2-40B4-BE49-F238E27FC236}">
                <a16:creationId xmlns:a16="http://schemas.microsoft.com/office/drawing/2014/main" id="{8D63A33C-C674-D9DE-1C6A-797C7574121D}"/>
              </a:ext>
            </a:extLst>
          </p:cNvPr>
          <p:cNvSpPr txBox="1"/>
          <p:nvPr/>
        </p:nvSpPr>
        <p:spPr>
          <a:xfrm>
            <a:off x="4379976" y="4232738"/>
            <a:ext cx="5537228" cy="1653657"/>
          </a:xfrm>
          <a:prstGeom prst="rect">
            <a:avLst/>
          </a:prstGeom>
        </p:spPr>
        <p:txBody>
          <a:bodyPr vert="horz" wrap="square" lIns="0" tIns="14604" rIns="0" bIns="0" rtlCol="0">
            <a:spAutoFit/>
          </a:bodyPr>
          <a:lstStyle/>
          <a:p>
            <a:pPr marL="12700">
              <a:lnSpc>
                <a:spcPct val="100000"/>
              </a:lnSpc>
              <a:spcBef>
                <a:spcPts val="114"/>
              </a:spcBef>
            </a:pPr>
            <a:r>
              <a:rPr lang="nl-BE" sz="1300" b="1" dirty="0">
                <a:latin typeface="+mj-lt"/>
                <a:cs typeface="Myriad Pro"/>
              </a:rPr>
              <a:t>INTERIEUR – COFFRE</a:t>
            </a:r>
            <a:endParaRPr lang="nl-BE" sz="1300" b="1" spc="-25" dirty="0">
              <a:latin typeface="+mj-lt"/>
              <a:cs typeface="Myriad Pro"/>
            </a:endParaRPr>
          </a:p>
          <a:p>
            <a:pPr marL="12700">
              <a:lnSpc>
                <a:spcPct val="100000"/>
              </a:lnSpc>
              <a:spcBef>
                <a:spcPts val="114"/>
              </a:spcBef>
            </a:pPr>
            <a:endParaRPr lang="nl-BE" sz="1300" spc="-25" dirty="0">
              <a:latin typeface="+mj-lt"/>
              <a:cs typeface="Myriad Pro"/>
            </a:endParaRPr>
          </a:p>
          <a:p>
            <a:pPr marL="12700">
              <a:lnSpc>
                <a:spcPct val="100000"/>
              </a:lnSpc>
              <a:spcBef>
                <a:spcPts val="114"/>
              </a:spcBef>
            </a:pPr>
            <a:r>
              <a:rPr lang="fr-FR" sz="1300" spc="-25" dirty="0">
                <a:cs typeface="Myriad Pro"/>
              </a:rPr>
              <a:t>La batterie haute tension se loge dans le renfoncement sous le plancher du coffre, ce qui - comme dans la plupart des modèles hybrides - fait perdre le double plancher du coffre. Néanmoins, le volume de coffre disponible de Torres HEV reste l'un de nos meilleurs atouts !</a:t>
            </a:r>
            <a:endParaRPr lang="nl-BE" sz="1300" spc="-25" dirty="0">
              <a:cs typeface="Myriad Pro"/>
            </a:endParaRPr>
          </a:p>
          <a:p>
            <a:pPr marL="12700">
              <a:lnSpc>
                <a:spcPct val="100000"/>
              </a:lnSpc>
              <a:spcBef>
                <a:spcPts val="114"/>
              </a:spcBef>
            </a:pPr>
            <a:endParaRPr lang="nl-BE" sz="1300" spc="-25" dirty="0">
              <a:latin typeface="+mj-lt"/>
              <a:cs typeface="Myriad Pro"/>
            </a:endParaRPr>
          </a:p>
        </p:txBody>
      </p:sp>
    </p:spTree>
    <p:extLst>
      <p:ext uri="{BB962C8B-B14F-4D97-AF65-F5344CB8AC3E}">
        <p14:creationId xmlns:p14="http://schemas.microsoft.com/office/powerpoint/2010/main" val="4521296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241D58-37DD-3CA1-3E66-29E2BD3375F4}"/>
              </a:ext>
            </a:extLst>
          </p:cNvPr>
          <p:cNvSpPr>
            <a:spLocks noGrp="1"/>
          </p:cNvSpPr>
          <p:nvPr>
            <p:ph type="title"/>
          </p:nvPr>
        </p:nvSpPr>
        <p:spPr/>
        <p:txBody>
          <a:bodyPr/>
          <a:lstStyle/>
          <a:p>
            <a:r>
              <a:rPr lang="en-GB" sz="3200" dirty="0" err="1">
                <a:latin typeface="Montserrat Light" panose="00000400000000000000" pitchFamily="2" charset="0"/>
              </a:rPr>
              <a:t>Infodivertissement</a:t>
            </a:r>
            <a:endParaRPr lang="en-US" sz="3200" dirty="0">
              <a:latin typeface="Montserrat Light" panose="00000400000000000000" pitchFamily="2" charset="0"/>
            </a:endParaRPr>
          </a:p>
        </p:txBody>
      </p:sp>
      <p:grpSp>
        <p:nvGrpSpPr>
          <p:cNvPr id="4" name="그룹 2">
            <a:extLst>
              <a:ext uri="{FF2B5EF4-FFF2-40B4-BE49-F238E27FC236}">
                <a16:creationId xmlns:a16="http://schemas.microsoft.com/office/drawing/2014/main" id="{F7D1EFCA-EAF4-748C-5AEA-90B180EAAFFB}"/>
              </a:ext>
            </a:extLst>
          </p:cNvPr>
          <p:cNvGrpSpPr/>
          <p:nvPr/>
        </p:nvGrpSpPr>
        <p:grpSpPr>
          <a:xfrm>
            <a:off x="838200" y="1690688"/>
            <a:ext cx="6113670" cy="2440973"/>
            <a:chOff x="240220" y="1358853"/>
            <a:chExt cx="7561562" cy="3019066"/>
          </a:xfrm>
        </p:grpSpPr>
        <p:pic>
          <p:nvPicPr>
            <p:cNvPr id="5" name="그림 8">
              <a:extLst>
                <a:ext uri="{FF2B5EF4-FFF2-40B4-BE49-F238E27FC236}">
                  <a16:creationId xmlns:a16="http://schemas.microsoft.com/office/drawing/2014/main" id="{A2914434-62E0-479C-AD61-BF291223CB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0220" y="1358853"/>
              <a:ext cx="3747707" cy="1405390"/>
            </a:xfrm>
            <a:prstGeom prst="rect">
              <a:avLst/>
            </a:prstGeom>
          </p:spPr>
        </p:pic>
        <p:pic>
          <p:nvPicPr>
            <p:cNvPr id="6" name="그림 9">
              <a:extLst>
                <a:ext uri="{FF2B5EF4-FFF2-40B4-BE49-F238E27FC236}">
                  <a16:creationId xmlns:a16="http://schemas.microsoft.com/office/drawing/2014/main" id="{70830C54-4764-ACAB-A557-C18D7DF1B5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76012" y="1358853"/>
              <a:ext cx="3725770" cy="1405390"/>
            </a:xfrm>
            <a:prstGeom prst="rect">
              <a:avLst/>
            </a:prstGeom>
          </p:spPr>
        </p:pic>
        <p:pic>
          <p:nvPicPr>
            <p:cNvPr id="7" name="그림 10">
              <a:extLst>
                <a:ext uri="{FF2B5EF4-FFF2-40B4-BE49-F238E27FC236}">
                  <a16:creationId xmlns:a16="http://schemas.microsoft.com/office/drawing/2014/main" id="{AE1892FE-57A5-4EC0-F553-C0A41206DDE6}"/>
                </a:ext>
              </a:extLst>
            </p:cNvPr>
            <p:cNvPicPr>
              <a:picLocks noChangeAspect="1"/>
            </p:cNvPicPr>
            <p:nvPr/>
          </p:nvPicPr>
          <p:blipFill>
            <a:blip r:embed="rId4"/>
            <a:stretch>
              <a:fillRect/>
            </a:stretch>
          </p:blipFill>
          <p:spPr>
            <a:xfrm>
              <a:off x="240220" y="2946674"/>
              <a:ext cx="3747707" cy="1431245"/>
            </a:xfrm>
            <a:prstGeom prst="rect">
              <a:avLst/>
            </a:prstGeom>
          </p:spPr>
        </p:pic>
        <p:pic>
          <p:nvPicPr>
            <p:cNvPr id="8" name="그림 11">
              <a:extLst>
                <a:ext uri="{FF2B5EF4-FFF2-40B4-BE49-F238E27FC236}">
                  <a16:creationId xmlns:a16="http://schemas.microsoft.com/office/drawing/2014/main" id="{6265A69E-69F3-DA99-0DA7-E8C5FC4495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76011" y="2946674"/>
              <a:ext cx="3725771" cy="1431245"/>
            </a:xfrm>
            <a:prstGeom prst="rect">
              <a:avLst/>
            </a:prstGeom>
          </p:spPr>
        </p:pic>
      </p:grpSp>
      <p:sp>
        <p:nvSpPr>
          <p:cNvPr id="9" name="Textfeld 8">
            <a:extLst>
              <a:ext uri="{FF2B5EF4-FFF2-40B4-BE49-F238E27FC236}">
                <a16:creationId xmlns:a16="http://schemas.microsoft.com/office/drawing/2014/main" id="{BE4F29D8-FA49-5092-9559-1189BB8A3310}"/>
              </a:ext>
            </a:extLst>
          </p:cNvPr>
          <p:cNvSpPr txBox="1"/>
          <p:nvPr/>
        </p:nvSpPr>
        <p:spPr>
          <a:xfrm>
            <a:off x="7109012" y="3119718"/>
            <a:ext cx="3352800" cy="584775"/>
          </a:xfrm>
          <a:prstGeom prst="rect">
            <a:avLst/>
          </a:prstGeom>
          <a:noFill/>
        </p:spPr>
        <p:txBody>
          <a:bodyPr wrap="square" rtlCol="0">
            <a:spAutoFit/>
          </a:bodyPr>
          <a:lstStyle/>
          <a:p>
            <a:r>
              <a:rPr lang="en-GB" sz="3200" dirty="0">
                <a:latin typeface="Montserrat Light" panose="00000400000000000000" pitchFamily="2" charset="0"/>
                <a:ea typeface="+mj-ea"/>
                <a:cs typeface="+mj-cs"/>
              </a:rPr>
              <a:t>ATHENA 2.0</a:t>
            </a:r>
            <a:endParaRPr lang="en-US" sz="3200" dirty="0">
              <a:latin typeface="Montserrat Light" panose="00000400000000000000" pitchFamily="2" charset="0"/>
              <a:ea typeface="+mj-ea"/>
              <a:cs typeface="+mj-cs"/>
            </a:endParaRPr>
          </a:p>
        </p:txBody>
      </p:sp>
      <p:sp>
        <p:nvSpPr>
          <p:cNvPr id="10" name="Textfeld 9">
            <a:extLst>
              <a:ext uri="{FF2B5EF4-FFF2-40B4-BE49-F238E27FC236}">
                <a16:creationId xmlns:a16="http://schemas.microsoft.com/office/drawing/2014/main" id="{3FC8524B-FBB4-88D2-100B-38015E9C922E}"/>
              </a:ext>
            </a:extLst>
          </p:cNvPr>
          <p:cNvSpPr txBox="1"/>
          <p:nvPr/>
        </p:nvSpPr>
        <p:spPr>
          <a:xfrm>
            <a:off x="7109012" y="1904887"/>
            <a:ext cx="33528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latin typeface="Montserrat Light" panose="00000400000000000000" pitchFamily="2" charset="0"/>
                <a:ea typeface="+mj-ea"/>
                <a:cs typeface="+mj-cs"/>
              </a:rPr>
              <a:t>Avant</a:t>
            </a:r>
            <a:endParaRPr lang="en-US" sz="3200" dirty="0">
              <a:latin typeface="Montserrat Light" panose="00000400000000000000" pitchFamily="2" charset="0"/>
              <a:ea typeface="+mj-ea"/>
              <a:cs typeface="+mj-cs"/>
            </a:endParaRPr>
          </a:p>
        </p:txBody>
      </p:sp>
      <p:pic>
        <p:nvPicPr>
          <p:cNvPr id="11" name="Grafik 10">
            <a:extLst>
              <a:ext uri="{FF2B5EF4-FFF2-40B4-BE49-F238E27FC236}">
                <a16:creationId xmlns:a16="http://schemas.microsoft.com/office/drawing/2014/main" id="{96C9CF59-FAA8-3489-0D5E-A504D1696834}"/>
              </a:ext>
            </a:extLst>
          </p:cNvPr>
          <p:cNvPicPr>
            <a:picLocks noChangeAspect="1"/>
          </p:cNvPicPr>
          <p:nvPr/>
        </p:nvPicPr>
        <p:blipFill>
          <a:blip r:embed="rId6"/>
          <a:stretch>
            <a:fillRect/>
          </a:stretch>
        </p:blipFill>
        <p:spPr>
          <a:xfrm>
            <a:off x="7696152" y="4469329"/>
            <a:ext cx="4156832" cy="1689407"/>
          </a:xfrm>
          <a:prstGeom prst="rect">
            <a:avLst/>
          </a:prstGeom>
        </p:spPr>
      </p:pic>
      <p:sp>
        <p:nvSpPr>
          <p:cNvPr id="13" name="Textfeld 12">
            <a:extLst>
              <a:ext uri="{FF2B5EF4-FFF2-40B4-BE49-F238E27FC236}">
                <a16:creationId xmlns:a16="http://schemas.microsoft.com/office/drawing/2014/main" id="{255F74F1-7D0C-0A7B-4E7C-65CB65F05079}"/>
              </a:ext>
            </a:extLst>
          </p:cNvPr>
          <p:cNvSpPr txBox="1"/>
          <p:nvPr/>
        </p:nvSpPr>
        <p:spPr>
          <a:xfrm>
            <a:off x="838200" y="4469329"/>
            <a:ext cx="6432653" cy="1569660"/>
          </a:xfrm>
          <a:prstGeom prst="rect">
            <a:avLst/>
          </a:prstGeom>
          <a:noFill/>
        </p:spPr>
        <p:txBody>
          <a:bodyPr wrap="square">
            <a:spAutoFit/>
          </a:bodyPr>
          <a:lstStyle/>
          <a:p>
            <a:pPr marL="285750" lvl="0" indent="-285750">
              <a:buFontTx/>
              <a:buChar char="-"/>
              <a:defRPr/>
            </a:pPr>
            <a:r>
              <a:rPr lang="fr-FR" sz="1600" dirty="0">
                <a:latin typeface="Montserrat Light" panose="00000400000000000000" pitchFamily="2" charset="0"/>
                <a:ea typeface="+mj-ea"/>
                <a:cs typeface="+mj-cs"/>
              </a:rPr>
              <a:t>Mise à jour du système d'</a:t>
            </a:r>
            <a:r>
              <a:rPr lang="fr-FR" sz="1600" dirty="0" err="1">
                <a:latin typeface="Montserrat Light" panose="00000400000000000000" pitchFamily="2" charset="0"/>
                <a:ea typeface="+mj-ea"/>
                <a:cs typeface="+mj-cs"/>
              </a:rPr>
              <a:t>infodivertissement</a:t>
            </a:r>
            <a:r>
              <a:rPr lang="fr-FR" sz="1600" dirty="0">
                <a:latin typeface="Montserrat Light" panose="00000400000000000000" pitchFamily="2" charset="0"/>
                <a:ea typeface="+mj-ea"/>
                <a:cs typeface="+mj-cs"/>
              </a:rPr>
              <a:t> axée sur la facilité d’utilisation </a:t>
            </a:r>
          </a:p>
          <a:p>
            <a:pPr marL="285750" lvl="0" indent="-285750">
              <a:buFontTx/>
              <a:buChar char="-"/>
              <a:defRPr/>
            </a:pPr>
            <a:r>
              <a:rPr lang="fr-FR" sz="1600" dirty="0">
                <a:latin typeface="Montserrat Light" panose="00000400000000000000" pitchFamily="2" charset="0"/>
                <a:ea typeface="+mj-ea"/>
                <a:cs typeface="+mj-cs"/>
              </a:rPr>
              <a:t>Commande du chauffage des sièges arrière (cf. </a:t>
            </a:r>
            <a:r>
              <a:rPr lang="fr-FR" sz="1600" dirty="0" err="1">
                <a:latin typeface="Montserrat Light" panose="00000400000000000000" pitchFamily="2" charset="0"/>
                <a:ea typeface="+mj-ea"/>
                <a:cs typeface="+mj-cs"/>
              </a:rPr>
              <a:t>Actyon</a:t>
            </a:r>
            <a:r>
              <a:rPr lang="fr-FR" sz="1600" dirty="0">
                <a:latin typeface="Montserrat Light" panose="00000400000000000000" pitchFamily="2" charset="0"/>
                <a:ea typeface="+mj-ea"/>
                <a:cs typeface="+mj-cs"/>
              </a:rPr>
              <a:t>).</a:t>
            </a:r>
          </a:p>
          <a:p>
            <a:pPr marL="285750" lvl="0" indent="-285750">
              <a:buFontTx/>
              <a:buChar char="-"/>
              <a:defRPr/>
            </a:pPr>
            <a:r>
              <a:rPr lang="de-DE" sz="1600" dirty="0" err="1">
                <a:latin typeface="Montserrat Light" panose="00000400000000000000" pitchFamily="2" charset="0"/>
                <a:ea typeface="+mj-ea"/>
                <a:cs typeface="+mj-cs"/>
              </a:rPr>
              <a:t>Amélioration</a:t>
            </a:r>
            <a:r>
              <a:rPr lang="de-DE" sz="1600" dirty="0">
                <a:latin typeface="Montserrat Light" panose="00000400000000000000" pitchFamily="2" charset="0"/>
                <a:ea typeface="+mj-ea"/>
                <a:cs typeface="+mj-cs"/>
              </a:rPr>
              <a:t> du </a:t>
            </a:r>
            <a:r>
              <a:rPr lang="de-DE" sz="1600" dirty="0" err="1">
                <a:latin typeface="Montserrat Light" panose="00000400000000000000" pitchFamily="2" charset="0"/>
                <a:ea typeface="+mj-ea"/>
                <a:cs typeface="+mj-cs"/>
              </a:rPr>
              <a:t>flux</a:t>
            </a:r>
            <a:r>
              <a:rPr lang="de-DE" sz="1600" dirty="0">
                <a:latin typeface="Montserrat Light" panose="00000400000000000000" pitchFamily="2" charset="0"/>
                <a:ea typeface="+mj-ea"/>
                <a:cs typeface="+mj-cs"/>
              </a:rPr>
              <a:t> UX</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de-DE" sz="1600" dirty="0">
                <a:latin typeface="Montserrat Light" panose="00000400000000000000" pitchFamily="2" charset="0"/>
                <a:ea typeface="+mj-ea"/>
                <a:cs typeface="+mj-cs"/>
              </a:rPr>
              <a:t>Nouveau Smart Key</a:t>
            </a:r>
          </a:p>
          <a:p>
            <a:pPr lvl="0">
              <a:defRPr/>
            </a:pPr>
            <a:endParaRPr lang="en-US" sz="1600" dirty="0">
              <a:latin typeface="Montserrat Light" panose="00000400000000000000" pitchFamily="2" charset="0"/>
              <a:ea typeface="+mj-ea"/>
              <a:cs typeface="+mj-cs"/>
            </a:endParaRPr>
          </a:p>
        </p:txBody>
      </p:sp>
    </p:spTree>
    <p:extLst>
      <p:ext uri="{BB962C8B-B14F-4D97-AF65-F5344CB8AC3E}">
        <p14:creationId xmlns:p14="http://schemas.microsoft.com/office/powerpoint/2010/main" val="36211747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031E07-5998-820C-DE53-EE6F57CF0AF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E180EFA-0C21-E243-FB0C-8E7FD5778F44}"/>
              </a:ext>
            </a:extLst>
          </p:cNvPr>
          <p:cNvSpPr>
            <a:spLocks noGrp="1"/>
          </p:cNvSpPr>
          <p:nvPr>
            <p:ph type="title"/>
          </p:nvPr>
        </p:nvSpPr>
        <p:spPr>
          <a:xfrm>
            <a:off x="502920" y="1141857"/>
            <a:ext cx="11222396" cy="4431630"/>
          </a:xfrm>
        </p:spPr>
        <p:txBody>
          <a:bodyPr>
            <a:normAutofit/>
          </a:bodyPr>
          <a:lstStyle/>
          <a:p>
            <a:br>
              <a:rPr lang="nl-BE" sz="2400" b="1" dirty="0"/>
            </a:br>
            <a:endParaRPr lang="nl-BE" sz="2000" b="1" dirty="0"/>
          </a:p>
        </p:txBody>
      </p:sp>
      <p:sp>
        <p:nvSpPr>
          <p:cNvPr id="2" name="Title 4">
            <a:extLst>
              <a:ext uri="{FF2B5EF4-FFF2-40B4-BE49-F238E27FC236}">
                <a16:creationId xmlns:a16="http://schemas.microsoft.com/office/drawing/2014/main" id="{DEEE9ECC-DB25-77F4-AA2D-442058EC0EAF}"/>
              </a:ext>
            </a:extLst>
          </p:cNvPr>
          <p:cNvSpPr txBox="1">
            <a:spLocks/>
          </p:cNvSpPr>
          <p:nvPr/>
        </p:nvSpPr>
        <p:spPr>
          <a:xfrm>
            <a:off x="502919" y="363268"/>
            <a:ext cx="5092337" cy="778588"/>
          </a:xfrm>
          <a:prstGeom prst="rect">
            <a:avLst/>
          </a:prstGeom>
        </p:spPr>
        <p:txBody>
          <a:bodyPr vert="horz" lIns="0" tIns="0" rIns="0" bIns="0" rtlCol="0" anchor="t" anchorCtr="0">
            <a:normAutofit fontScale="77500" lnSpcReduction="20000"/>
          </a:bodyPr>
          <a:lstStyle>
            <a:lvl1pPr algn="l" defTabSz="914400" rtl="0" eaLnBrk="1" latinLnBrk="0" hangingPunct="1">
              <a:lnSpc>
                <a:spcPct val="95000"/>
              </a:lnSpc>
              <a:spcBef>
                <a:spcPct val="0"/>
              </a:spcBef>
              <a:buNone/>
              <a:defRPr sz="4400" kern="1200" spc="-100" baseline="0">
                <a:solidFill>
                  <a:srgbClr val="1E1932"/>
                </a:solidFill>
                <a:latin typeface="+mj-lt"/>
                <a:ea typeface="+mj-ea"/>
                <a:cs typeface="+mj-cs"/>
              </a:defRPr>
            </a:lvl1pPr>
          </a:lstStyle>
          <a:p>
            <a:pPr marL="0" marR="0" lvl="0" indent="0" algn="l" defTabSz="914400" rtl="0" eaLnBrk="1" fontAlgn="auto" latinLnBrk="0" hangingPunct="1">
              <a:lnSpc>
                <a:spcPct val="95000"/>
              </a:lnSpc>
              <a:spcBef>
                <a:spcPct val="0"/>
              </a:spcBef>
              <a:spcAft>
                <a:spcPts val="0"/>
              </a:spcAft>
              <a:buClrTx/>
              <a:buSzTx/>
              <a:buFontTx/>
              <a:buNone/>
              <a:tabLst/>
              <a:defRPr/>
            </a:pPr>
            <a:r>
              <a:rPr kumimoji="0" lang="nl-BE" sz="4400" b="0" i="0" u="none" strike="noStrike" kern="1200" cap="none" spc="-100" normalizeH="0" baseline="0" noProof="0" dirty="0">
                <a:ln>
                  <a:noFill/>
                </a:ln>
                <a:solidFill>
                  <a:srgbClr val="1E1932"/>
                </a:solidFill>
                <a:effectLst/>
                <a:uLnTx/>
                <a:uFillTx/>
                <a:latin typeface="Montserrat Light"/>
                <a:ea typeface="+mj-ea"/>
                <a:cs typeface="+mj-cs"/>
              </a:rPr>
              <a:t>Torres Hybrid – Gamme</a:t>
            </a:r>
          </a:p>
        </p:txBody>
      </p:sp>
      <p:graphicFrame>
        <p:nvGraphicFramePr>
          <p:cNvPr id="3" name="Table 2">
            <a:extLst>
              <a:ext uri="{FF2B5EF4-FFF2-40B4-BE49-F238E27FC236}">
                <a16:creationId xmlns:a16="http://schemas.microsoft.com/office/drawing/2014/main" id="{290FC2A2-4A49-3295-FA2B-BAC5AF8C65A9}"/>
              </a:ext>
            </a:extLst>
          </p:cNvPr>
          <p:cNvGraphicFramePr>
            <a:graphicFrameLocks noGrp="1"/>
          </p:cNvGraphicFramePr>
          <p:nvPr>
            <p:extLst>
              <p:ext uri="{D42A27DB-BD31-4B8C-83A1-F6EECF244321}">
                <p14:modId xmlns:p14="http://schemas.microsoft.com/office/powerpoint/2010/main" val="493622609"/>
              </p:ext>
            </p:extLst>
          </p:nvPr>
        </p:nvGraphicFramePr>
        <p:xfrm>
          <a:off x="228600" y="904398"/>
          <a:ext cx="11759184" cy="5776871"/>
        </p:xfrm>
        <a:graphic>
          <a:graphicData uri="http://schemas.openxmlformats.org/drawingml/2006/table">
            <a:tbl>
              <a:tblPr firstRow="1" bandRow="1">
                <a:tableStyleId>{21E4AEA4-8DFA-4A89-87EB-49C32662AFE0}</a:tableStyleId>
              </a:tblPr>
              <a:tblGrid>
                <a:gridCol w="3364992">
                  <a:extLst>
                    <a:ext uri="{9D8B030D-6E8A-4147-A177-3AD203B41FA5}">
                      <a16:colId xmlns:a16="http://schemas.microsoft.com/office/drawing/2014/main" val="2447942740"/>
                    </a:ext>
                  </a:extLst>
                </a:gridCol>
                <a:gridCol w="2688336">
                  <a:extLst>
                    <a:ext uri="{9D8B030D-6E8A-4147-A177-3AD203B41FA5}">
                      <a16:colId xmlns:a16="http://schemas.microsoft.com/office/drawing/2014/main" val="544844731"/>
                    </a:ext>
                  </a:extLst>
                </a:gridCol>
                <a:gridCol w="2999232">
                  <a:extLst>
                    <a:ext uri="{9D8B030D-6E8A-4147-A177-3AD203B41FA5}">
                      <a16:colId xmlns:a16="http://schemas.microsoft.com/office/drawing/2014/main" val="1892273550"/>
                    </a:ext>
                  </a:extLst>
                </a:gridCol>
                <a:gridCol w="2706624">
                  <a:extLst>
                    <a:ext uri="{9D8B030D-6E8A-4147-A177-3AD203B41FA5}">
                      <a16:colId xmlns:a16="http://schemas.microsoft.com/office/drawing/2014/main" val="3037995478"/>
                    </a:ext>
                  </a:extLst>
                </a:gridCol>
              </a:tblGrid>
              <a:tr h="347078">
                <a:tc>
                  <a:txBody>
                    <a:bodyPr/>
                    <a:lstStyle/>
                    <a:p>
                      <a:pPr algn="ctr" fontAlgn="b"/>
                      <a:r>
                        <a:rPr lang="nl-BE" sz="1100" u="none" strike="noStrike" dirty="0">
                          <a:effectLst/>
                        </a:rPr>
                        <a:t>Bronze </a:t>
                      </a:r>
                      <a:endParaRPr lang="nl-BE" sz="1100" b="1" i="0" u="none" strike="noStrike" dirty="0">
                        <a:solidFill>
                          <a:srgbClr val="000000"/>
                        </a:solidFill>
                        <a:effectLst/>
                        <a:latin typeface="Aptos Narrow" panose="020B0004020202020204" pitchFamily="34" charset="0"/>
                      </a:endParaRPr>
                    </a:p>
                  </a:txBody>
                  <a:tcPr marL="4824" marR="4824" marT="4824" marB="0" anchor="ctr"/>
                </a:tc>
                <a:tc>
                  <a:txBody>
                    <a:bodyPr/>
                    <a:lstStyle/>
                    <a:p>
                      <a:pPr algn="ctr" fontAlgn="b"/>
                      <a:r>
                        <a:rPr lang="nl-BE" sz="1100" u="none" strike="noStrike" dirty="0">
                          <a:effectLst/>
                        </a:rPr>
                        <a:t>Platinum</a:t>
                      </a:r>
                      <a:endParaRPr lang="nl-BE" sz="1100" b="1" i="0" u="none" strike="noStrike" dirty="0">
                        <a:solidFill>
                          <a:srgbClr val="000000"/>
                        </a:solidFill>
                        <a:effectLst/>
                        <a:latin typeface="Aptos Narrow" panose="020B0004020202020204" pitchFamily="34" charset="0"/>
                      </a:endParaRPr>
                    </a:p>
                  </a:txBody>
                  <a:tcPr marL="4824" marR="4824" marT="4824" marB="0" anchor="ctr"/>
                </a:tc>
                <a:tc>
                  <a:txBody>
                    <a:bodyPr/>
                    <a:lstStyle/>
                    <a:p>
                      <a:pPr algn="ctr" fontAlgn="b"/>
                      <a:r>
                        <a:rPr lang="nl-BE" sz="1100" u="none" strike="noStrike" dirty="0">
                          <a:effectLst/>
                        </a:rPr>
                        <a:t>Titanium</a:t>
                      </a:r>
                      <a:endParaRPr lang="nl-BE" sz="1100" b="1" i="0" u="none" strike="noStrike" dirty="0">
                        <a:solidFill>
                          <a:srgbClr val="000000"/>
                        </a:solidFill>
                        <a:effectLst/>
                        <a:latin typeface="Aptos Narrow" panose="020B0004020202020204" pitchFamily="34" charset="0"/>
                      </a:endParaRPr>
                    </a:p>
                  </a:txBody>
                  <a:tcPr marL="4824" marR="4824" marT="4824" marB="0" anchor="ctr"/>
                </a:tc>
                <a:tc>
                  <a:txBody>
                    <a:bodyPr/>
                    <a:lstStyle/>
                    <a:p>
                      <a:pPr algn="ctr" fontAlgn="b"/>
                      <a:r>
                        <a:rPr lang="nl-BE" sz="1100" u="none" strike="noStrike" dirty="0">
                          <a:effectLst/>
                        </a:rPr>
                        <a:t>Blackline* (*uniquement en Space Black)</a:t>
                      </a:r>
                      <a:endParaRPr lang="nl-BE" sz="1100" b="1" i="0" u="none" strike="noStrike" dirty="0">
                        <a:solidFill>
                          <a:srgbClr val="000000"/>
                        </a:solidFill>
                        <a:effectLst/>
                        <a:latin typeface="Aptos Narrow" panose="020B0004020202020204" pitchFamily="34" charset="0"/>
                      </a:endParaRPr>
                    </a:p>
                  </a:txBody>
                  <a:tcPr marL="4824" marR="4824" marT="4824" marB="0" anchor="ctr"/>
                </a:tc>
                <a:extLst>
                  <a:ext uri="{0D108BD9-81ED-4DB2-BD59-A6C34878D82A}">
                    <a16:rowId xmlns:a16="http://schemas.microsoft.com/office/drawing/2014/main" val="3518680456"/>
                  </a:ext>
                </a:extLst>
              </a:tr>
              <a:tr h="124050">
                <a:tc>
                  <a:txBody>
                    <a:bodyPr/>
                    <a:lstStyle/>
                    <a:p>
                      <a:pPr algn="ctr" fontAlgn="b"/>
                      <a:r>
                        <a:rPr lang="nl-BE" sz="1050" b="0" u="none" strike="noStrike" dirty="0" err="1">
                          <a:effectLst/>
                        </a:rPr>
                        <a:t>Jantes</a:t>
                      </a:r>
                      <a:r>
                        <a:rPr lang="nl-BE" sz="1050" b="0" u="none" strike="noStrike" dirty="0">
                          <a:effectLst/>
                        </a:rPr>
                        <a:t> en aluminium </a:t>
                      </a:r>
                      <a:r>
                        <a:rPr lang="nl-BE" sz="1050" b="1" u="none" strike="noStrike" dirty="0">
                          <a:effectLst/>
                        </a:rPr>
                        <a:t>18</a:t>
                      </a:r>
                      <a:r>
                        <a:rPr lang="nl-BE" sz="1050" u="none" strike="noStrike" dirty="0">
                          <a:effectLst/>
                        </a:rPr>
                        <a:t>”‘Diamond cut’</a:t>
                      </a:r>
                      <a:endParaRPr lang="nl-BE" sz="1050" b="0" i="0" u="none" strike="noStrike" dirty="0">
                        <a:solidFill>
                          <a:srgbClr val="000000"/>
                        </a:solidFill>
                        <a:effectLst/>
                        <a:latin typeface="Aptos Narrow" panose="020B0004020202020204" pitchFamily="34" charset="0"/>
                      </a:endParaRPr>
                    </a:p>
                  </a:txBody>
                  <a:tcPr marL="4824" marR="4824" marT="4824"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nl-BE" sz="1050" b="0" u="none" strike="noStrike" dirty="0" err="1">
                          <a:effectLst/>
                        </a:rPr>
                        <a:t>Jantes</a:t>
                      </a:r>
                      <a:r>
                        <a:rPr lang="nl-BE" sz="1050" b="0" u="none" strike="noStrike" dirty="0">
                          <a:effectLst/>
                        </a:rPr>
                        <a:t> en aluminium 18” ‘</a:t>
                      </a:r>
                      <a:r>
                        <a:rPr lang="nl-BE" sz="1050" u="none" strike="noStrike" dirty="0">
                          <a:effectLst/>
                        </a:rPr>
                        <a:t>Diamond cut’</a:t>
                      </a:r>
                      <a:endParaRPr lang="nl-BE" sz="1050" b="0" i="0" u="none" strike="noStrike" dirty="0">
                        <a:solidFill>
                          <a:srgbClr val="000000"/>
                        </a:solidFill>
                        <a:effectLst/>
                        <a:latin typeface="Aptos Narrow" panose="020B0004020202020204" pitchFamily="34" charset="0"/>
                      </a:endParaRPr>
                    </a:p>
                  </a:txBody>
                  <a:tcPr marL="4824" marR="4824" marT="4824"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nl-BE" sz="1050" b="0" u="none" strike="noStrike" dirty="0" err="1">
                          <a:effectLst/>
                        </a:rPr>
                        <a:t>Jantes</a:t>
                      </a:r>
                      <a:r>
                        <a:rPr lang="nl-BE" sz="1050" b="0" u="none" strike="noStrike" dirty="0">
                          <a:effectLst/>
                        </a:rPr>
                        <a:t> en aluminium 20” ‘</a:t>
                      </a:r>
                      <a:r>
                        <a:rPr lang="nl-BE" sz="1050" u="none" strike="noStrike" dirty="0" err="1">
                          <a:effectLst/>
                        </a:rPr>
                        <a:t>Diamond</a:t>
                      </a:r>
                      <a:r>
                        <a:rPr lang="nl-BE" sz="1050" u="none" strike="noStrike" dirty="0">
                          <a:effectLst/>
                        </a:rPr>
                        <a:t> cut’</a:t>
                      </a:r>
                      <a:endParaRPr lang="nl-BE" sz="1050" b="0" i="0" u="none" strike="noStrike" dirty="0">
                        <a:solidFill>
                          <a:srgbClr val="000000"/>
                        </a:solidFill>
                        <a:effectLst/>
                        <a:latin typeface="Aptos Narrow" panose="020B0004020202020204" pitchFamily="34" charset="0"/>
                      </a:endParaRPr>
                    </a:p>
                  </a:txBody>
                  <a:tcPr marL="4824" marR="4824" marT="4824" marB="0" anchor="b"/>
                </a:tc>
                <a:tc>
                  <a:txBody>
                    <a:bodyPr/>
                    <a:lstStyle/>
                    <a:p>
                      <a:pPr algn="ctr" fontAlgn="b"/>
                      <a:r>
                        <a:rPr lang="nl-BE" sz="1050" u="none" strike="noStrike" dirty="0" err="1">
                          <a:effectLst/>
                        </a:rPr>
                        <a:t>Jantes</a:t>
                      </a:r>
                      <a:r>
                        <a:rPr lang="nl-BE" sz="1050" u="none" strike="noStrike" dirty="0">
                          <a:effectLst/>
                        </a:rPr>
                        <a:t> </a:t>
                      </a:r>
                      <a:r>
                        <a:rPr lang="nl-BE" sz="1050" u="none" strike="noStrike" dirty="0" err="1">
                          <a:effectLst/>
                        </a:rPr>
                        <a:t>noires</a:t>
                      </a:r>
                      <a:r>
                        <a:rPr lang="nl-BE" sz="1050" u="none" strike="noStrike" dirty="0">
                          <a:effectLst/>
                        </a:rPr>
                        <a:t> Blackline (20”)</a:t>
                      </a:r>
                      <a:endParaRPr lang="nl-BE" sz="1050" b="0" i="0" u="none" strike="noStrike" dirty="0">
                        <a:solidFill>
                          <a:srgbClr val="000000"/>
                        </a:solidFill>
                        <a:effectLst/>
                        <a:latin typeface="Aptos Narrow" panose="020B0004020202020204" pitchFamily="34" charset="0"/>
                      </a:endParaRPr>
                    </a:p>
                  </a:txBody>
                  <a:tcPr marL="4824" marR="4824" marT="4824" marB="0" anchor="b"/>
                </a:tc>
                <a:extLst>
                  <a:ext uri="{0D108BD9-81ED-4DB2-BD59-A6C34878D82A}">
                    <a16:rowId xmlns:a16="http://schemas.microsoft.com/office/drawing/2014/main" val="3729857513"/>
                  </a:ext>
                </a:extLst>
              </a:tr>
              <a:tr h="347078">
                <a:tc>
                  <a:txBody>
                    <a:bodyPr/>
                    <a:lstStyle/>
                    <a:p>
                      <a:pPr algn="ctr" fontAlgn="b"/>
                      <a:r>
                        <a:rPr lang="nl-BE" sz="1050" u="none" strike="noStrike" dirty="0">
                          <a:effectLst/>
                        </a:rPr>
                        <a:t>AEBS / LDWS / LKAS / HBA / TSR / FVSA / DAA / SDA</a:t>
                      </a:r>
                      <a:endParaRPr lang="nl-BE" sz="1050" b="0" i="0" u="none" strike="noStrike" dirty="0">
                        <a:solidFill>
                          <a:srgbClr val="000000"/>
                        </a:solidFill>
                        <a:effectLst/>
                        <a:latin typeface="Aptos Narrow" panose="020B0004020202020204" pitchFamily="34" charset="0"/>
                      </a:endParaRPr>
                    </a:p>
                  </a:txBody>
                  <a:tcPr marL="4824" marR="4824" marT="4824" marB="0" anchor="b"/>
                </a:tc>
                <a:tc>
                  <a:txBody>
                    <a:bodyPr/>
                    <a:lstStyle/>
                    <a:p>
                      <a:pPr algn="ctr" fontAlgn="b"/>
                      <a:r>
                        <a:rPr lang="nl-BE" sz="1050" u="none" strike="noStrike" dirty="0" err="1">
                          <a:effectLst/>
                        </a:rPr>
                        <a:t>Sellerie</a:t>
                      </a:r>
                      <a:r>
                        <a:rPr lang="nl-BE" sz="1050" u="none" strike="noStrike" dirty="0">
                          <a:effectLst/>
                        </a:rPr>
                        <a:t> en </a:t>
                      </a:r>
                      <a:r>
                        <a:rPr lang="nl-BE" sz="1050" u="none" strike="noStrike" dirty="0" err="1">
                          <a:effectLst/>
                        </a:rPr>
                        <a:t>cuir</a:t>
                      </a:r>
                      <a:r>
                        <a:rPr lang="nl-BE" sz="1050" u="none" strike="noStrike" dirty="0">
                          <a:effectLst/>
                        </a:rPr>
                        <a:t> TPU (</a:t>
                      </a:r>
                      <a:r>
                        <a:rPr lang="nl-BE" sz="1050" u="none" strike="noStrike" dirty="0" err="1">
                          <a:effectLst/>
                        </a:rPr>
                        <a:t>noir</a:t>
                      </a:r>
                      <a:r>
                        <a:rPr lang="nl-BE" sz="1050" u="none" strike="noStrike" dirty="0">
                          <a:effectLst/>
                        </a:rPr>
                        <a:t>)</a:t>
                      </a:r>
                      <a:endParaRPr lang="nl-BE" sz="1050" b="0" i="0" u="none" strike="noStrike" dirty="0">
                        <a:solidFill>
                          <a:srgbClr val="000000"/>
                        </a:solidFill>
                        <a:effectLst/>
                        <a:latin typeface="Aptos Narrow" panose="020B0004020202020204" pitchFamily="34" charset="0"/>
                      </a:endParaRPr>
                    </a:p>
                  </a:txBody>
                  <a:tcPr marL="4824" marR="4824" marT="4824" marB="0" anchor="b"/>
                </a:tc>
                <a:tc>
                  <a:txBody>
                    <a:bodyPr/>
                    <a:lstStyle/>
                    <a:p>
                      <a:pPr algn="ctr" fontAlgn="b"/>
                      <a:r>
                        <a:rPr lang="nl-BE" sz="1050" u="none" strike="noStrike" dirty="0" err="1">
                          <a:effectLst/>
                        </a:rPr>
                        <a:t>Sellerie</a:t>
                      </a:r>
                      <a:r>
                        <a:rPr lang="nl-BE" sz="1050" u="none" strike="noStrike" dirty="0">
                          <a:effectLst/>
                        </a:rPr>
                        <a:t> en </a:t>
                      </a:r>
                      <a:r>
                        <a:rPr lang="nl-BE" sz="1050" u="none" strike="noStrike" dirty="0" err="1">
                          <a:effectLst/>
                        </a:rPr>
                        <a:t>cuir</a:t>
                      </a:r>
                      <a:r>
                        <a:rPr lang="nl-BE" sz="1050" u="none" strike="noStrike" dirty="0">
                          <a:effectLst/>
                        </a:rPr>
                        <a:t> (</a:t>
                      </a:r>
                      <a:r>
                        <a:rPr lang="nl-BE" sz="1050" u="none" strike="noStrike" dirty="0" err="1">
                          <a:effectLst/>
                        </a:rPr>
                        <a:t>noir</a:t>
                      </a:r>
                      <a:r>
                        <a:rPr lang="nl-BE" sz="1050" u="none" strike="noStrike" dirty="0">
                          <a:effectLst/>
                        </a:rPr>
                        <a:t>)</a:t>
                      </a:r>
                      <a:endParaRPr lang="nl-BE" sz="1050" b="0" i="0" u="none" strike="noStrike" dirty="0">
                        <a:solidFill>
                          <a:srgbClr val="000000"/>
                        </a:solidFill>
                        <a:effectLst/>
                        <a:latin typeface="Aptos Narrow" panose="020B0004020202020204" pitchFamily="34" charset="0"/>
                      </a:endParaRPr>
                    </a:p>
                  </a:txBody>
                  <a:tcPr marL="4824" marR="4824" marT="4824" marB="0" anchor="b"/>
                </a:tc>
                <a:tc>
                  <a:txBody>
                    <a:bodyPr/>
                    <a:lstStyle/>
                    <a:p>
                      <a:pPr algn="ctr" fontAlgn="b"/>
                      <a:r>
                        <a:rPr lang="nl-BE" sz="1050" u="none" strike="noStrike" dirty="0" err="1">
                          <a:effectLst/>
                        </a:rPr>
                        <a:t>Coques</a:t>
                      </a:r>
                      <a:r>
                        <a:rPr lang="nl-BE" sz="1050" u="none" strike="noStrike" dirty="0">
                          <a:effectLst/>
                        </a:rPr>
                        <a:t> de </a:t>
                      </a:r>
                      <a:r>
                        <a:rPr lang="nl-BE" sz="1050" u="none" strike="noStrike" dirty="0" err="1">
                          <a:effectLst/>
                        </a:rPr>
                        <a:t>rétroviseurs</a:t>
                      </a:r>
                      <a:r>
                        <a:rPr lang="nl-BE" sz="1050" u="none" strike="noStrike" dirty="0">
                          <a:effectLst/>
                        </a:rPr>
                        <a:t> </a:t>
                      </a:r>
                      <a:r>
                        <a:rPr lang="nl-BE" sz="1050" u="none" strike="noStrike" dirty="0" err="1">
                          <a:effectLst/>
                        </a:rPr>
                        <a:t>noires</a:t>
                      </a:r>
                      <a:endParaRPr lang="nl-BE" sz="1050" b="0" i="0" u="none" strike="noStrike" dirty="0">
                        <a:solidFill>
                          <a:srgbClr val="000000"/>
                        </a:solidFill>
                        <a:effectLst/>
                        <a:latin typeface="Aptos Narrow" panose="020B0004020202020204" pitchFamily="34" charset="0"/>
                      </a:endParaRPr>
                    </a:p>
                  </a:txBody>
                  <a:tcPr marL="4824" marR="4824" marT="4824" marB="0" anchor="b"/>
                </a:tc>
                <a:extLst>
                  <a:ext uri="{0D108BD9-81ED-4DB2-BD59-A6C34878D82A}">
                    <a16:rowId xmlns:a16="http://schemas.microsoft.com/office/drawing/2014/main" val="1098561161"/>
                  </a:ext>
                </a:extLst>
              </a:tr>
              <a:tr h="176001">
                <a:tc>
                  <a:txBody>
                    <a:bodyPr/>
                    <a:lstStyle/>
                    <a:p>
                      <a:pPr algn="ctr" fontAlgn="b"/>
                      <a:r>
                        <a:rPr lang="nl-BE" sz="1050" u="none" strike="noStrike">
                          <a:effectLst/>
                        </a:rPr>
                        <a:t>Intelligent Speed Assistant (ISA)</a:t>
                      </a:r>
                      <a:endParaRPr lang="nl-BE" sz="1050" b="0" i="0" u="none" strike="noStrike">
                        <a:solidFill>
                          <a:srgbClr val="000000"/>
                        </a:solidFill>
                        <a:effectLst/>
                        <a:latin typeface="Aptos Narrow" panose="020B0004020202020204" pitchFamily="34" charset="0"/>
                      </a:endParaRPr>
                    </a:p>
                  </a:txBody>
                  <a:tcPr marL="4824" marR="4824" marT="4824" marB="0" anchor="b"/>
                </a:tc>
                <a:tc>
                  <a:txBody>
                    <a:bodyPr/>
                    <a:lstStyle/>
                    <a:p>
                      <a:pPr algn="ctr" fontAlgn="b"/>
                      <a:r>
                        <a:rPr lang="nl-BE" sz="1050" u="none" strike="noStrike" dirty="0" err="1">
                          <a:effectLst/>
                        </a:rPr>
                        <a:t>Sièges</a:t>
                      </a:r>
                      <a:r>
                        <a:rPr lang="nl-BE" sz="1050" u="none" strike="noStrike" dirty="0">
                          <a:effectLst/>
                        </a:rPr>
                        <a:t> </a:t>
                      </a:r>
                      <a:r>
                        <a:rPr lang="nl-BE" sz="1050" u="none" strike="noStrike" dirty="0" err="1">
                          <a:effectLst/>
                        </a:rPr>
                        <a:t>avant</a:t>
                      </a:r>
                      <a:r>
                        <a:rPr lang="nl-BE" sz="1050" u="none" strike="noStrike" dirty="0">
                          <a:effectLst/>
                        </a:rPr>
                        <a:t> </a:t>
                      </a:r>
                      <a:r>
                        <a:rPr lang="nl-BE" sz="1050" u="none" strike="noStrike" dirty="0" err="1">
                          <a:effectLst/>
                        </a:rPr>
                        <a:t>chauffants</a:t>
                      </a:r>
                      <a:endParaRPr lang="nl-BE" sz="1050" b="0" i="0" u="none" strike="noStrike" dirty="0">
                        <a:solidFill>
                          <a:srgbClr val="000000"/>
                        </a:solidFill>
                        <a:effectLst/>
                        <a:latin typeface="Aptos Narrow" panose="020B0004020202020204" pitchFamily="34" charset="0"/>
                      </a:endParaRPr>
                    </a:p>
                  </a:txBody>
                  <a:tcPr marL="4824" marR="4824" marT="4824" marB="0" anchor="b"/>
                </a:tc>
                <a:tc>
                  <a:txBody>
                    <a:bodyPr/>
                    <a:lstStyle/>
                    <a:p>
                      <a:pPr algn="ctr" fontAlgn="b"/>
                      <a:r>
                        <a:rPr lang="en-US" sz="1050" u="none" strike="noStrike" dirty="0">
                          <a:effectLst/>
                        </a:rPr>
                        <a:t>Around View Monitoring (camera 360°)</a:t>
                      </a:r>
                      <a:endParaRPr lang="en-US" sz="1050" b="0" i="0" u="none" strike="noStrike" dirty="0">
                        <a:solidFill>
                          <a:srgbClr val="000000"/>
                        </a:solidFill>
                        <a:effectLst/>
                        <a:latin typeface="Aptos Narrow" panose="020B0004020202020204" pitchFamily="34" charset="0"/>
                      </a:endParaRPr>
                    </a:p>
                  </a:txBody>
                  <a:tcPr marL="4824" marR="4824" marT="4824" marB="0" anchor="b"/>
                </a:tc>
                <a:tc>
                  <a:txBody>
                    <a:bodyPr/>
                    <a:lstStyle/>
                    <a:p>
                      <a:pPr algn="ctr" fontAlgn="b"/>
                      <a:r>
                        <a:rPr lang="nl-BE" sz="1050" b="1" u="none" strike="noStrike" dirty="0" err="1">
                          <a:effectLst/>
                        </a:rPr>
                        <a:t>Toit</a:t>
                      </a:r>
                      <a:r>
                        <a:rPr lang="nl-BE" sz="1050" b="1" u="none" strike="noStrike" dirty="0">
                          <a:effectLst/>
                        </a:rPr>
                        <a:t> </a:t>
                      </a:r>
                      <a:r>
                        <a:rPr lang="nl-BE" sz="1050" b="1" u="none" strike="noStrike" dirty="0" err="1">
                          <a:effectLst/>
                        </a:rPr>
                        <a:t>ouvrant</a:t>
                      </a:r>
                      <a:r>
                        <a:rPr lang="nl-BE" sz="1050" b="1" u="none" strike="noStrike" dirty="0">
                          <a:effectLst/>
                        </a:rPr>
                        <a:t> </a:t>
                      </a:r>
                      <a:r>
                        <a:rPr lang="nl-BE" sz="1050" b="1" u="none" strike="noStrike" dirty="0" err="1">
                          <a:effectLst/>
                        </a:rPr>
                        <a:t>panoramique</a:t>
                      </a:r>
                      <a:endParaRPr lang="nl-BE" sz="1050" b="1" i="0" u="none" strike="noStrike" dirty="0">
                        <a:solidFill>
                          <a:srgbClr val="000000"/>
                        </a:solidFill>
                        <a:effectLst/>
                        <a:latin typeface="Aptos Narrow" panose="020B0004020202020204" pitchFamily="34" charset="0"/>
                      </a:endParaRPr>
                    </a:p>
                  </a:txBody>
                  <a:tcPr marL="4824" marR="4824" marT="4824" marB="0" anchor="b"/>
                </a:tc>
                <a:extLst>
                  <a:ext uri="{0D108BD9-81ED-4DB2-BD59-A6C34878D82A}">
                    <a16:rowId xmlns:a16="http://schemas.microsoft.com/office/drawing/2014/main" val="939891253"/>
                  </a:ext>
                </a:extLst>
              </a:tr>
              <a:tr h="176001">
                <a:tc>
                  <a:txBody>
                    <a:bodyPr/>
                    <a:lstStyle/>
                    <a:p>
                      <a:pPr algn="ctr" fontAlgn="b"/>
                      <a:r>
                        <a:rPr lang="nl-BE" sz="1050" u="none" strike="noStrike" dirty="0" err="1">
                          <a:effectLst/>
                        </a:rPr>
                        <a:t>Phares</a:t>
                      </a:r>
                      <a:r>
                        <a:rPr lang="nl-BE" sz="1050" u="none" strike="noStrike" dirty="0">
                          <a:effectLst/>
                        </a:rPr>
                        <a:t> à LED</a:t>
                      </a:r>
                      <a:endParaRPr lang="nl-BE" sz="1050" b="0" i="0" u="none" strike="noStrike" dirty="0">
                        <a:solidFill>
                          <a:srgbClr val="000000"/>
                        </a:solidFill>
                        <a:effectLst/>
                        <a:latin typeface="Aptos Narrow" panose="020B0004020202020204" pitchFamily="34" charset="0"/>
                      </a:endParaRPr>
                    </a:p>
                  </a:txBody>
                  <a:tcPr marL="4824" marR="4824" marT="4824" marB="0" anchor="b"/>
                </a:tc>
                <a:tc>
                  <a:txBody>
                    <a:bodyPr/>
                    <a:lstStyle/>
                    <a:p>
                      <a:pPr algn="ctr" fontAlgn="b"/>
                      <a:r>
                        <a:rPr lang="nl-BE" sz="1050" u="none" strike="noStrike" dirty="0">
                          <a:effectLst/>
                        </a:rPr>
                        <a:t>Volant </a:t>
                      </a:r>
                      <a:r>
                        <a:rPr lang="nl-BE" sz="1050" u="none" strike="noStrike" dirty="0" err="1">
                          <a:effectLst/>
                        </a:rPr>
                        <a:t>chauffant</a:t>
                      </a:r>
                      <a:endParaRPr lang="nl-BE" sz="1050" b="0" i="0" u="none" strike="noStrike" dirty="0">
                        <a:solidFill>
                          <a:srgbClr val="000000"/>
                        </a:solidFill>
                        <a:effectLst/>
                        <a:latin typeface="Aptos Narrow" panose="020B0004020202020204" pitchFamily="34" charset="0"/>
                      </a:endParaRPr>
                    </a:p>
                  </a:txBody>
                  <a:tcPr marL="4824" marR="4824" marT="4824" marB="0" anchor="b"/>
                </a:tc>
                <a:tc>
                  <a:txBody>
                    <a:bodyPr/>
                    <a:lstStyle/>
                    <a:p>
                      <a:pPr algn="ctr" fontAlgn="b"/>
                      <a:r>
                        <a:rPr lang="nl-BE" sz="1050" u="none" strike="noStrike" dirty="0" err="1">
                          <a:effectLst/>
                        </a:rPr>
                        <a:t>Hayon</a:t>
                      </a:r>
                      <a:r>
                        <a:rPr lang="nl-BE" sz="1050" u="none" strike="noStrike" dirty="0">
                          <a:effectLst/>
                        </a:rPr>
                        <a:t> </a:t>
                      </a:r>
                      <a:r>
                        <a:rPr lang="nl-BE" sz="1050" u="none" strike="noStrike" dirty="0" err="1">
                          <a:effectLst/>
                        </a:rPr>
                        <a:t>électrique</a:t>
                      </a:r>
                      <a:endParaRPr lang="nl-BE" sz="1050" b="0" i="0" u="none" strike="noStrike" dirty="0">
                        <a:solidFill>
                          <a:srgbClr val="000000"/>
                        </a:solidFill>
                        <a:effectLst/>
                        <a:latin typeface="Aptos Narrow" panose="020B0004020202020204" pitchFamily="34" charset="0"/>
                      </a:endParaRPr>
                    </a:p>
                  </a:txBody>
                  <a:tcPr marL="4824" marR="4824" marT="4824" marB="0" anchor="b"/>
                </a:tc>
                <a:tc>
                  <a:txBody>
                    <a:bodyPr/>
                    <a:lstStyle/>
                    <a:p>
                      <a:pPr algn="ctr" fontAlgn="b"/>
                      <a:endParaRPr lang="nl-BE" sz="1050" b="1" i="0" u="none" strike="noStrike" dirty="0">
                        <a:solidFill>
                          <a:srgbClr val="000000"/>
                        </a:solidFill>
                        <a:effectLst/>
                        <a:latin typeface="Aptos Narrow" panose="020B0004020202020204" pitchFamily="34" charset="0"/>
                      </a:endParaRPr>
                    </a:p>
                  </a:txBody>
                  <a:tcPr marL="4824" marR="4824" marT="4824" marB="0" anchor="b"/>
                </a:tc>
                <a:extLst>
                  <a:ext uri="{0D108BD9-81ED-4DB2-BD59-A6C34878D82A}">
                    <a16:rowId xmlns:a16="http://schemas.microsoft.com/office/drawing/2014/main" val="4028314849"/>
                  </a:ext>
                </a:extLst>
              </a:tr>
              <a:tr h="176001">
                <a:tc>
                  <a:txBody>
                    <a:bodyPr/>
                    <a:lstStyle/>
                    <a:p>
                      <a:pPr algn="ctr" fontAlgn="b"/>
                      <a:r>
                        <a:rPr lang="nl-BE" sz="1050" u="none" strike="noStrike" dirty="0" err="1">
                          <a:effectLst/>
                        </a:rPr>
                        <a:t>Barres</a:t>
                      </a:r>
                      <a:r>
                        <a:rPr lang="nl-BE" sz="1050" u="none" strike="noStrike" dirty="0">
                          <a:effectLst/>
                        </a:rPr>
                        <a:t> de </a:t>
                      </a:r>
                      <a:r>
                        <a:rPr lang="nl-BE" sz="1050" u="none" strike="noStrike" dirty="0" err="1">
                          <a:effectLst/>
                        </a:rPr>
                        <a:t>toit</a:t>
                      </a:r>
                      <a:endParaRPr lang="nl-BE" sz="1050" b="0" i="0" u="none" strike="noStrike" dirty="0">
                        <a:solidFill>
                          <a:srgbClr val="000000"/>
                        </a:solidFill>
                        <a:effectLst/>
                        <a:latin typeface="Aptos Narrow" panose="020B0004020202020204" pitchFamily="34" charset="0"/>
                      </a:endParaRPr>
                    </a:p>
                  </a:txBody>
                  <a:tcPr marL="4824" marR="4824" marT="4824" marB="0" anchor="b"/>
                </a:tc>
                <a:tc>
                  <a:txBody>
                    <a:bodyPr/>
                    <a:lstStyle/>
                    <a:p>
                      <a:pPr algn="ctr" fontAlgn="b"/>
                      <a:r>
                        <a:rPr lang="en-US" sz="1050" u="none" strike="noStrike" dirty="0" err="1">
                          <a:effectLst/>
                        </a:rPr>
                        <a:t>Détection</a:t>
                      </a:r>
                      <a:r>
                        <a:rPr lang="en-US" sz="1050" u="none" strike="noStrike" dirty="0">
                          <a:effectLst/>
                        </a:rPr>
                        <a:t> </a:t>
                      </a:r>
                      <a:r>
                        <a:rPr lang="en-US" sz="1050" u="none" strike="noStrike" dirty="0" err="1">
                          <a:effectLst/>
                        </a:rPr>
                        <a:t>d’angle</a:t>
                      </a:r>
                      <a:r>
                        <a:rPr lang="en-US" sz="1050" u="none" strike="noStrike" dirty="0">
                          <a:effectLst/>
                        </a:rPr>
                        <a:t> mort </a:t>
                      </a:r>
                      <a:r>
                        <a:rPr lang="en-US" sz="1050" u="none" strike="noStrike" dirty="0" err="1">
                          <a:effectLst/>
                        </a:rPr>
                        <a:t>arrière</a:t>
                      </a:r>
                      <a:r>
                        <a:rPr lang="en-US" sz="1050" u="none" strike="noStrike" dirty="0">
                          <a:effectLst/>
                        </a:rPr>
                        <a:t> (BSW/LCW/RCTW)</a:t>
                      </a:r>
                      <a:endParaRPr lang="en-US" sz="1050" b="0" i="0" u="none" strike="noStrike" dirty="0">
                        <a:solidFill>
                          <a:srgbClr val="000000"/>
                        </a:solidFill>
                        <a:effectLst/>
                        <a:latin typeface="Aptos Narrow" panose="020B0004020202020204" pitchFamily="34" charset="0"/>
                      </a:endParaRPr>
                    </a:p>
                  </a:txBody>
                  <a:tcPr marL="4824" marR="4824" marT="4824" marB="0" anchor="b"/>
                </a:tc>
                <a:tc>
                  <a:txBody>
                    <a:bodyPr/>
                    <a:lstStyle/>
                    <a:p>
                      <a:pPr algn="ctr" fontAlgn="b"/>
                      <a:r>
                        <a:rPr lang="nl-BE" sz="1050" u="none" strike="noStrike" dirty="0" err="1">
                          <a:effectLst/>
                        </a:rPr>
                        <a:t>Sièges</a:t>
                      </a:r>
                      <a:r>
                        <a:rPr lang="nl-BE" sz="1050" u="none" strike="noStrike" dirty="0">
                          <a:effectLst/>
                        </a:rPr>
                        <a:t> </a:t>
                      </a:r>
                      <a:r>
                        <a:rPr lang="nl-BE" sz="1050" u="none" strike="noStrike" dirty="0" err="1">
                          <a:effectLst/>
                        </a:rPr>
                        <a:t>chauffants</a:t>
                      </a:r>
                      <a:r>
                        <a:rPr lang="nl-BE" sz="1050" u="none" strike="noStrike" dirty="0">
                          <a:effectLst/>
                        </a:rPr>
                        <a:t> </a:t>
                      </a:r>
                      <a:r>
                        <a:rPr lang="nl-BE" sz="1050" u="none" strike="noStrike" dirty="0" err="1">
                          <a:effectLst/>
                        </a:rPr>
                        <a:t>avant</a:t>
                      </a:r>
                      <a:r>
                        <a:rPr lang="nl-BE" sz="1050" u="none" strike="noStrike" dirty="0">
                          <a:effectLst/>
                        </a:rPr>
                        <a:t>/</a:t>
                      </a:r>
                      <a:r>
                        <a:rPr lang="nl-BE" sz="1050" u="none" strike="noStrike" dirty="0" err="1">
                          <a:effectLst/>
                        </a:rPr>
                        <a:t>arrière</a:t>
                      </a:r>
                      <a:endParaRPr lang="nl-BE" sz="1050" b="0" i="0" u="none" strike="noStrike" dirty="0">
                        <a:solidFill>
                          <a:srgbClr val="000000"/>
                        </a:solidFill>
                        <a:effectLst/>
                        <a:latin typeface="Aptos Narrow" panose="020B0004020202020204" pitchFamily="34" charset="0"/>
                      </a:endParaRPr>
                    </a:p>
                  </a:txBody>
                  <a:tcPr marL="4824" marR="4824" marT="4824" marB="0" anchor="b"/>
                </a:tc>
                <a:tc>
                  <a:txBody>
                    <a:bodyPr/>
                    <a:lstStyle/>
                    <a:p>
                      <a:pPr algn="ctr" fontAlgn="b"/>
                      <a:endParaRPr lang="nl-BE" sz="1050" b="0" i="0" u="none" strike="noStrike">
                        <a:solidFill>
                          <a:srgbClr val="000000"/>
                        </a:solidFill>
                        <a:effectLst/>
                        <a:latin typeface="Aptos Narrow" panose="020B0004020202020204" pitchFamily="34" charset="0"/>
                      </a:endParaRPr>
                    </a:p>
                  </a:txBody>
                  <a:tcPr marL="4824" marR="4824" marT="4824" marB="0" anchor="b"/>
                </a:tc>
                <a:extLst>
                  <a:ext uri="{0D108BD9-81ED-4DB2-BD59-A6C34878D82A}">
                    <a16:rowId xmlns:a16="http://schemas.microsoft.com/office/drawing/2014/main" val="626217892"/>
                  </a:ext>
                </a:extLst>
              </a:tr>
              <a:tr h="176001">
                <a:tc>
                  <a:txBody>
                    <a:bodyPr/>
                    <a:lstStyle/>
                    <a:p>
                      <a:pPr algn="ctr" fontAlgn="b"/>
                      <a:r>
                        <a:rPr lang="nl-BE" sz="1050" u="none" strike="noStrike" dirty="0">
                          <a:effectLst/>
                        </a:rPr>
                        <a:t>Privacy </a:t>
                      </a:r>
                      <a:r>
                        <a:rPr lang="nl-BE" sz="1050" u="none" strike="noStrike" dirty="0" err="1">
                          <a:effectLst/>
                        </a:rPr>
                        <a:t>glass</a:t>
                      </a:r>
                      <a:endParaRPr lang="nl-BE" sz="1050" b="0" i="0" u="none" strike="noStrike" dirty="0">
                        <a:solidFill>
                          <a:srgbClr val="000000"/>
                        </a:solidFill>
                        <a:effectLst/>
                        <a:latin typeface="Aptos Narrow" panose="020B0004020202020204" pitchFamily="34" charset="0"/>
                      </a:endParaRPr>
                    </a:p>
                  </a:txBody>
                  <a:tcPr marL="4824" marR="4824" marT="4824" marB="0" anchor="b"/>
                </a:tc>
                <a:tc>
                  <a:txBody>
                    <a:bodyPr/>
                    <a:lstStyle/>
                    <a:p>
                      <a:pPr algn="ctr" fontAlgn="b"/>
                      <a:r>
                        <a:rPr lang="fr-FR" sz="1050" u="none" strike="noStrike" dirty="0">
                          <a:effectLst/>
                        </a:rPr>
                        <a:t>Chargeur de smartphone à induction</a:t>
                      </a:r>
                      <a:endParaRPr lang="nl-BE" sz="1050" b="0" i="0" u="none" strike="noStrike" dirty="0">
                        <a:solidFill>
                          <a:srgbClr val="000000"/>
                        </a:solidFill>
                        <a:effectLst/>
                        <a:latin typeface="Aptos Narrow" panose="020B0004020202020204" pitchFamily="34" charset="0"/>
                      </a:endParaRPr>
                    </a:p>
                  </a:txBody>
                  <a:tcPr marL="4824" marR="4824" marT="4824" marB="0" anchor="b"/>
                </a:tc>
                <a:tc>
                  <a:txBody>
                    <a:bodyPr/>
                    <a:lstStyle/>
                    <a:p>
                      <a:pPr algn="ctr" fontAlgn="b"/>
                      <a:r>
                        <a:rPr lang="nl-BE" sz="1050" u="none" strike="noStrike" dirty="0" err="1">
                          <a:effectLst/>
                        </a:rPr>
                        <a:t>Sièges</a:t>
                      </a:r>
                      <a:r>
                        <a:rPr lang="nl-BE" sz="1050" u="none" strike="noStrike" dirty="0">
                          <a:effectLst/>
                        </a:rPr>
                        <a:t> </a:t>
                      </a:r>
                      <a:r>
                        <a:rPr lang="nl-BE" sz="1050" u="none" strike="noStrike" dirty="0" err="1">
                          <a:effectLst/>
                        </a:rPr>
                        <a:t>ventilés</a:t>
                      </a:r>
                      <a:r>
                        <a:rPr lang="nl-BE" sz="1050" u="none" strike="noStrike" dirty="0">
                          <a:effectLst/>
                        </a:rPr>
                        <a:t> à </a:t>
                      </a:r>
                      <a:r>
                        <a:rPr lang="nl-BE" sz="1050" u="none" strike="noStrike" dirty="0" err="1">
                          <a:effectLst/>
                        </a:rPr>
                        <a:t>l'avant</a:t>
                      </a:r>
                      <a:endParaRPr lang="nl-BE" sz="1050" b="0" i="0" u="none" strike="noStrike" dirty="0">
                        <a:solidFill>
                          <a:srgbClr val="000000"/>
                        </a:solidFill>
                        <a:effectLst/>
                        <a:latin typeface="Aptos Narrow" panose="020B0004020202020204" pitchFamily="34" charset="0"/>
                      </a:endParaRPr>
                    </a:p>
                  </a:txBody>
                  <a:tcPr marL="4824" marR="4824" marT="4824" marB="0" anchor="b"/>
                </a:tc>
                <a:tc>
                  <a:txBody>
                    <a:bodyPr/>
                    <a:lstStyle/>
                    <a:p>
                      <a:pPr algn="ctr" fontAlgn="b"/>
                      <a:endParaRPr lang="nl-BE" sz="1050" b="0" i="0" u="none" strike="noStrike">
                        <a:solidFill>
                          <a:srgbClr val="000000"/>
                        </a:solidFill>
                        <a:effectLst/>
                        <a:latin typeface="Aptos Narrow" panose="020B0004020202020204" pitchFamily="34" charset="0"/>
                      </a:endParaRPr>
                    </a:p>
                  </a:txBody>
                  <a:tcPr marL="4824" marR="4824" marT="4824" marB="0" anchor="b"/>
                </a:tc>
                <a:extLst>
                  <a:ext uri="{0D108BD9-81ED-4DB2-BD59-A6C34878D82A}">
                    <a16:rowId xmlns:a16="http://schemas.microsoft.com/office/drawing/2014/main" val="469143754"/>
                  </a:ext>
                </a:extLst>
              </a:tr>
              <a:tr h="347078">
                <a:tc>
                  <a:txBody>
                    <a:bodyPr/>
                    <a:lstStyle/>
                    <a:p>
                      <a:pPr algn="ctr" fontAlgn="b"/>
                      <a:r>
                        <a:rPr lang="nl-BE" sz="1050" u="none" strike="noStrike" dirty="0">
                          <a:effectLst/>
                        </a:rPr>
                        <a:t>Airbags </a:t>
                      </a:r>
                      <a:r>
                        <a:rPr lang="nl-BE" sz="1050" u="none" strike="noStrike" dirty="0" err="1">
                          <a:effectLst/>
                        </a:rPr>
                        <a:t>frontaux</a:t>
                      </a:r>
                      <a:endParaRPr lang="nl-BE" sz="1050" b="0" i="0" u="none" strike="noStrike" dirty="0">
                        <a:solidFill>
                          <a:srgbClr val="000000"/>
                        </a:solidFill>
                        <a:effectLst/>
                        <a:latin typeface="Aptos Narrow" panose="020B0004020202020204" pitchFamily="34" charset="0"/>
                      </a:endParaRPr>
                    </a:p>
                  </a:txBody>
                  <a:tcPr marL="4824" marR="4824" marT="4824" marB="0" anchor="b"/>
                </a:tc>
                <a:tc>
                  <a:txBody>
                    <a:bodyPr/>
                    <a:lstStyle/>
                    <a:p>
                      <a:pPr algn="ctr" fontAlgn="b"/>
                      <a:r>
                        <a:rPr lang="nl-BE" sz="1050" u="none" strike="noStrike" dirty="0" err="1">
                          <a:effectLst/>
                        </a:rPr>
                        <a:t>Rétroviseur</a:t>
                      </a:r>
                      <a:r>
                        <a:rPr lang="nl-BE" sz="1050" u="none" strike="noStrike" dirty="0">
                          <a:effectLst/>
                        </a:rPr>
                        <a:t> intérieur ECM</a:t>
                      </a:r>
                      <a:endParaRPr lang="nl-BE" sz="1050" b="0" i="0" u="none" strike="noStrike" dirty="0">
                        <a:solidFill>
                          <a:srgbClr val="000000"/>
                        </a:solidFill>
                        <a:effectLst/>
                        <a:latin typeface="Aptos Narrow" panose="020B0004020202020204" pitchFamily="34" charset="0"/>
                      </a:endParaRPr>
                    </a:p>
                  </a:txBody>
                  <a:tcPr marL="4824" marR="4824" marT="4824" marB="0" anchor="b"/>
                </a:tc>
                <a:tc>
                  <a:txBody>
                    <a:bodyPr/>
                    <a:lstStyle/>
                    <a:p>
                      <a:pPr algn="ctr" fontAlgn="b"/>
                      <a:r>
                        <a:rPr lang="fr-FR" sz="1050" u="none" strike="noStrike" dirty="0">
                          <a:effectLst/>
                        </a:rPr>
                        <a:t>Siège conducteur électrique avec fonction lombaire</a:t>
                      </a:r>
                      <a:endParaRPr lang="nl-BE" sz="1050" b="0" i="0" u="none" strike="noStrike" dirty="0">
                        <a:solidFill>
                          <a:srgbClr val="000000"/>
                        </a:solidFill>
                        <a:effectLst/>
                        <a:latin typeface="Aptos Narrow" panose="020B0004020202020204" pitchFamily="34" charset="0"/>
                      </a:endParaRPr>
                    </a:p>
                  </a:txBody>
                  <a:tcPr marL="4824" marR="4824" marT="4824" marB="0" anchor="b"/>
                </a:tc>
                <a:tc>
                  <a:txBody>
                    <a:bodyPr/>
                    <a:lstStyle/>
                    <a:p>
                      <a:pPr algn="ctr" fontAlgn="b"/>
                      <a:endParaRPr lang="nl-BE" sz="1050" b="0" i="0" u="none" strike="noStrike" dirty="0">
                        <a:solidFill>
                          <a:srgbClr val="000000"/>
                        </a:solidFill>
                        <a:effectLst/>
                        <a:latin typeface="Aptos Narrow" panose="020B0004020202020204" pitchFamily="34" charset="0"/>
                      </a:endParaRPr>
                    </a:p>
                  </a:txBody>
                  <a:tcPr marL="4824" marR="4824" marT="4824" marB="0" anchor="b"/>
                </a:tc>
                <a:extLst>
                  <a:ext uri="{0D108BD9-81ED-4DB2-BD59-A6C34878D82A}">
                    <a16:rowId xmlns:a16="http://schemas.microsoft.com/office/drawing/2014/main" val="1338495258"/>
                  </a:ext>
                </a:extLst>
              </a:tr>
              <a:tr h="330394">
                <a:tc>
                  <a:txBody>
                    <a:bodyPr/>
                    <a:lstStyle/>
                    <a:p>
                      <a:pPr algn="ctr" fontAlgn="b"/>
                      <a:r>
                        <a:rPr lang="nl-BE" sz="1050" u="none" strike="noStrike" dirty="0">
                          <a:effectLst/>
                        </a:rPr>
                        <a:t>Airbags </a:t>
                      </a:r>
                      <a:r>
                        <a:rPr lang="nl-BE" sz="1050" u="none" strike="noStrike" dirty="0" err="1">
                          <a:effectLst/>
                        </a:rPr>
                        <a:t>rideaux</a:t>
                      </a:r>
                      <a:endParaRPr lang="nl-BE" sz="1050" b="0" i="0" u="none" strike="noStrike" dirty="0">
                        <a:solidFill>
                          <a:srgbClr val="000000"/>
                        </a:solidFill>
                        <a:effectLst/>
                        <a:latin typeface="Aptos Narrow" panose="020B0004020202020204" pitchFamily="34" charset="0"/>
                      </a:endParaRPr>
                    </a:p>
                  </a:txBody>
                  <a:tcPr marL="4824" marR="4824" marT="4824" marB="0" anchor="b"/>
                </a:tc>
                <a:tc>
                  <a:txBody>
                    <a:bodyPr/>
                    <a:lstStyle/>
                    <a:p>
                      <a:pPr algn="ctr" fontAlgn="b"/>
                      <a:r>
                        <a:rPr lang="nl-BE" sz="1050" u="none" strike="noStrike" dirty="0">
                          <a:effectLst/>
                        </a:rPr>
                        <a:t>Régulateur de </a:t>
                      </a:r>
                      <a:r>
                        <a:rPr lang="nl-BE" sz="1050" u="none" strike="noStrike" dirty="0" err="1">
                          <a:effectLst/>
                        </a:rPr>
                        <a:t>vitesse</a:t>
                      </a:r>
                      <a:r>
                        <a:rPr lang="nl-BE" sz="1050" u="none" strike="noStrike" dirty="0">
                          <a:effectLst/>
                        </a:rPr>
                        <a:t> </a:t>
                      </a:r>
                      <a:r>
                        <a:rPr lang="nl-BE" sz="1050" u="none" strike="noStrike" dirty="0" err="1">
                          <a:effectLst/>
                        </a:rPr>
                        <a:t>adaptatif</a:t>
                      </a:r>
                      <a:endParaRPr lang="nl-BE" sz="1050" b="0" i="0" u="none" strike="noStrike" dirty="0">
                        <a:solidFill>
                          <a:srgbClr val="000000"/>
                        </a:solidFill>
                        <a:effectLst/>
                        <a:latin typeface="Aptos Narrow" panose="020B0004020202020204" pitchFamily="34" charset="0"/>
                      </a:endParaRPr>
                    </a:p>
                  </a:txBody>
                  <a:tcPr marL="4824" marR="4824" marT="4824" marB="0" anchor="b"/>
                </a:tc>
                <a:tc>
                  <a:txBody>
                    <a:bodyPr/>
                    <a:lstStyle/>
                    <a:p>
                      <a:pPr algn="ctr" fontAlgn="b"/>
                      <a:r>
                        <a:rPr lang="fr-FR" sz="1050" u="none" strike="noStrike" dirty="0">
                          <a:effectLst/>
                        </a:rPr>
                        <a:t>Siège passager à réglage électrique avec dispositif d'accueil</a:t>
                      </a:r>
                      <a:endParaRPr lang="nl-BE" sz="1050" b="0" i="0" u="none" strike="noStrike" dirty="0">
                        <a:solidFill>
                          <a:srgbClr val="000000"/>
                        </a:solidFill>
                        <a:effectLst/>
                        <a:latin typeface="Aptos Narrow" panose="020B0004020202020204" pitchFamily="34" charset="0"/>
                      </a:endParaRPr>
                    </a:p>
                  </a:txBody>
                  <a:tcPr marL="4824" marR="4824" marT="4824" marB="0" anchor="b"/>
                </a:tc>
                <a:tc>
                  <a:txBody>
                    <a:bodyPr/>
                    <a:lstStyle/>
                    <a:p>
                      <a:pPr algn="ctr" fontAlgn="b"/>
                      <a:endParaRPr lang="nl-BE" sz="1050" b="0" i="0" u="none" strike="noStrike" dirty="0">
                        <a:solidFill>
                          <a:srgbClr val="000000"/>
                        </a:solidFill>
                        <a:effectLst/>
                        <a:latin typeface="Aptos Narrow" panose="020B0004020202020204" pitchFamily="34" charset="0"/>
                      </a:endParaRPr>
                    </a:p>
                  </a:txBody>
                  <a:tcPr marL="4824" marR="4824" marT="4824" marB="0" anchor="b"/>
                </a:tc>
                <a:extLst>
                  <a:ext uri="{0D108BD9-81ED-4DB2-BD59-A6C34878D82A}">
                    <a16:rowId xmlns:a16="http://schemas.microsoft.com/office/drawing/2014/main" val="3784875316"/>
                  </a:ext>
                </a:extLst>
              </a:tr>
              <a:tr h="314939">
                <a:tc>
                  <a:txBody>
                    <a:bodyPr/>
                    <a:lstStyle/>
                    <a:p>
                      <a:pPr algn="ctr" fontAlgn="b"/>
                      <a:r>
                        <a:rPr lang="nl-BE" sz="1050" u="none" strike="noStrike" dirty="0">
                          <a:effectLst/>
                        </a:rPr>
                        <a:t>Airbag </a:t>
                      </a:r>
                      <a:r>
                        <a:rPr lang="nl-BE" sz="1050" u="none" strike="noStrike" dirty="0" err="1">
                          <a:effectLst/>
                        </a:rPr>
                        <a:t>central</a:t>
                      </a:r>
                      <a:endParaRPr lang="nl-BE" sz="1050" b="0" i="0" u="none" strike="noStrike" dirty="0">
                        <a:solidFill>
                          <a:srgbClr val="000000"/>
                        </a:solidFill>
                        <a:effectLst/>
                        <a:latin typeface="Aptos Narrow" panose="020B0004020202020204" pitchFamily="34" charset="0"/>
                      </a:endParaRPr>
                    </a:p>
                  </a:txBody>
                  <a:tcPr marL="4824" marR="4824" marT="4824" marB="0" anchor="b"/>
                </a:tc>
                <a:tc>
                  <a:txBody>
                    <a:bodyPr/>
                    <a:lstStyle/>
                    <a:p>
                      <a:pPr algn="ctr" fontAlgn="b"/>
                      <a:r>
                        <a:rPr lang="nl-BE" sz="1050" u="none" strike="noStrike" dirty="0" err="1">
                          <a:effectLst/>
                        </a:rPr>
                        <a:t>Capteurs</a:t>
                      </a:r>
                      <a:r>
                        <a:rPr lang="nl-BE" sz="1050" u="none" strike="noStrike" dirty="0">
                          <a:effectLst/>
                        </a:rPr>
                        <a:t> de stationnement (</a:t>
                      </a:r>
                      <a:r>
                        <a:rPr lang="nl-BE" sz="1050" u="none" strike="noStrike" dirty="0" err="1">
                          <a:effectLst/>
                        </a:rPr>
                        <a:t>avant</a:t>
                      </a:r>
                      <a:r>
                        <a:rPr lang="nl-BE" sz="1050" u="none" strike="noStrike" dirty="0">
                          <a:effectLst/>
                        </a:rPr>
                        <a:t> + </a:t>
                      </a:r>
                      <a:r>
                        <a:rPr lang="nl-BE" sz="1050" u="none" strike="noStrike" dirty="0" err="1">
                          <a:effectLst/>
                        </a:rPr>
                        <a:t>arrière</a:t>
                      </a:r>
                      <a:r>
                        <a:rPr lang="nl-BE" sz="1050" u="none" strike="noStrike" dirty="0">
                          <a:effectLst/>
                        </a:rPr>
                        <a:t>)</a:t>
                      </a:r>
                      <a:endParaRPr lang="nl-BE" sz="1050" b="0" i="0" u="none" strike="noStrike" dirty="0">
                        <a:solidFill>
                          <a:srgbClr val="000000"/>
                        </a:solidFill>
                        <a:effectLst/>
                        <a:latin typeface="Aptos Narrow" panose="020B0004020202020204" pitchFamily="34" charset="0"/>
                      </a:endParaRPr>
                    </a:p>
                  </a:txBody>
                  <a:tcPr marL="4824" marR="4824" marT="4824" marB="0" anchor="b"/>
                </a:tc>
                <a:tc>
                  <a:txBody>
                    <a:bodyPr/>
                    <a:lstStyle/>
                    <a:p>
                      <a:pPr algn="ctr" fontAlgn="b"/>
                      <a:r>
                        <a:rPr lang="nl-BE" sz="1050" u="none" strike="noStrike" dirty="0" err="1">
                          <a:effectLst/>
                        </a:rPr>
                        <a:t>Éclairage</a:t>
                      </a:r>
                      <a:r>
                        <a:rPr lang="nl-BE" sz="1050" u="none" strike="noStrike" dirty="0">
                          <a:effectLst/>
                        </a:rPr>
                        <a:t> </a:t>
                      </a:r>
                      <a:r>
                        <a:rPr lang="nl-BE" sz="1050" u="none" strike="noStrike" dirty="0" err="1">
                          <a:effectLst/>
                        </a:rPr>
                        <a:t>d'ambiance</a:t>
                      </a:r>
                      <a:r>
                        <a:rPr lang="nl-BE" sz="1050" u="none" strike="noStrike" dirty="0">
                          <a:effectLst/>
                        </a:rPr>
                        <a:t> intérieur</a:t>
                      </a:r>
                      <a:endParaRPr lang="nl-BE" sz="1050" b="0" i="0" u="none" strike="noStrike" dirty="0">
                        <a:solidFill>
                          <a:srgbClr val="000000"/>
                        </a:solidFill>
                        <a:effectLst/>
                        <a:latin typeface="Aptos Narrow" panose="020B0004020202020204" pitchFamily="34" charset="0"/>
                      </a:endParaRPr>
                    </a:p>
                  </a:txBody>
                  <a:tcPr marL="4824" marR="4824" marT="4824" marB="0" anchor="b"/>
                </a:tc>
                <a:tc>
                  <a:txBody>
                    <a:bodyPr/>
                    <a:lstStyle/>
                    <a:p>
                      <a:pPr algn="ctr" fontAlgn="b"/>
                      <a:endParaRPr lang="nl-BE" sz="1050" b="0" i="0" u="none" strike="noStrike" dirty="0">
                        <a:solidFill>
                          <a:srgbClr val="000000"/>
                        </a:solidFill>
                        <a:effectLst/>
                        <a:latin typeface="Aptos Narrow" panose="020B0004020202020204" pitchFamily="34" charset="0"/>
                      </a:endParaRPr>
                    </a:p>
                  </a:txBody>
                  <a:tcPr marL="4824" marR="4824" marT="4824" marB="0" anchor="b"/>
                </a:tc>
                <a:extLst>
                  <a:ext uri="{0D108BD9-81ED-4DB2-BD59-A6C34878D82A}">
                    <a16:rowId xmlns:a16="http://schemas.microsoft.com/office/drawing/2014/main" val="1311188931"/>
                  </a:ext>
                </a:extLst>
              </a:tr>
              <a:tr h="176001">
                <a:tc>
                  <a:txBody>
                    <a:bodyPr/>
                    <a:lstStyle/>
                    <a:p>
                      <a:pPr algn="ctr" fontAlgn="b"/>
                      <a:r>
                        <a:rPr lang="nl-BE" sz="1050" u="none" strike="noStrike" dirty="0">
                          <a:effectLst/>
                        </a:rPr>
                        <a:t>Airbag </a:t>
                      </a:r>
                      <a:r>
                        <a:rPr lang="nl-BE" sz="1050" u="none" strike="noStrike" dirty="0" err="1">
                          <a:effectLst/>
                        </a:rPr>
                        <a:t>genoux</a:t>
                      </a:r>
                      <a:r>
                        <a:rPr lang="nl-BE" sz="1050" u="none" strike="noStrike" dirty="0">
                          <a:effectLst/>
                        </a:rPr>
                        <a:t> conducteur</a:t>
                      </a:r>
                      <a:endParaRPr lang="nl-BE" sz="1050" b="0" i="0" u="none" strike="noStrike" dirty="0">
                        <a:solidFill>
                          <a:srgbClr val="000000"/>
                        </a:solidFill>
                        <a:effectLst/>
                        <a:latin typeface="Aptos Narrow" panose="020B0004020202020204" pitchFamily="34" charset="0"/>
                      </a:endParaRPr>
                    </a:p>
                  </a:txBody>
                  <a:tcPr marL="4824" marR="4824" marT="4824" marB="0" anchor="b"/>
                </a:tc>
                <a:tc>
                  <a:txBody>
                    <a:bodyPr/>
                    <a:lstStyle/>
                    <a:p>
                      <a:pPr algn="ctr" fontAlgn="b"/>
                      <a:endParaRPr lang="nl-BE" sz="1050" b="0" i="0" u="none" strike="noStrike" dirty="0">
                        <a:solidFill>
                          <a:srgbClr val="000000"/>
                        </a:solidFill>
                        <a:effectLst/>
                        <a:latin typeface="Aptos Narrow" panose="020B0004020202020204" pitchFamily="34" charset="0"/>
                      </a:endParaRPr>
                    </a:p>
                  </a:txBody>
                  <a:tcPr marL="4824" marR="4824" marT="4824" marB="0" anchor="b"/>
                </a:tc>
                <a:tc>
                  <a:txBody>
                    <a:bodyPr/>
                    <a:lstStyle/>
                    <a:p>
                      <a:pPr algn="ctr" fontAlgn="b"/>
                      <a:r>
                        <a:rPr lang="fr-FR" sz="1050" u="none" strike="noStrike" dirty="0">
                          <a:effectLst/>
                        </a:rPr>
                        <a:t>Feux antibrouillard avant à LED</a:t>
                      </a:r>
                      <a:endParaRPr lang="nl-BE" sz="1050" b="0" i="0" u="none" strike="noStrike" dirty="0">
                        <a:solidFill>
                          <a:srgbClr val="000000"/>
                        </a:solidFill>
                        <a:effectLst/>
                        <a:latin typeface="Aptos Narrow" panose="020B0004020202020204" pitchFamily="34" charset="0"/>
                      </a:endParaRPr>
                    </a:p>
                  </a:txBody>
                  <a:tcPr marL="4824" marR="4824" marT="4824" marB="0" anchor="b"/>
                </a:tc>
                <a:tc>
                  <a:txBody>
                    <a:bodyPr/>
                    <a:lstStyle/>
                    <a:p>
                      <a:pPr algn="ctr" fontAlgn="b"/>
                      <a:endParaRPr lang="nl-BE" sz="1050" b="0" i="0" u="none" strike="noStrike" dirty="0">
                        <a:solidFill>
                          <a:srgbClr val="000000"/>
                        </a:solidFill>
                        <a:effectLst/>
                        <a:latin typeface="Aptos Narrow" panose="020B0004020202020204" pitchFamily="34" charset="0"/>
                      </a:endParaRPr>
                    </a:p>
                  </a:txBody>
                  <a:tcPr marL="4824" marR="4824" marT="4824" marB="0" anchor="b"/>
                </a:tc>
                <a:extLst>
                  <a:ext uri="{0D108BD9-81ED-4DB2-BD59-A6C34878D82A}">
                    <a16:rowId xmlns:a16="http://schemas.microsoft.com/office/drawing/2014/main" val="941389481"/>
                  </a:ext>
                </a:extLst>
              </a:tr>
              <a:tr h="220121">
                <a:tc>
                  <a:txBody>
                    <a:bodyPr/>
                    <a:lstStyle/>
                    <a:p>
                      <a:pPr algn="ctr" fontAlgn="b"/>
                      <a:r>
                        <a:rPr lang="nl-BE" sz="1050" u="none" strike="noStrike" dirty="0" err="1">
                          <a:effectLst/>
                        </a:rPr>
                        <a:t>Sellerie</a:t>
                      </a:r>
                      <a:r>
                        <a:rPr lang="nl-BE" sz="1050" u="none" strike="noStrike" dirty="0">
                          <a:effectLst/>
                        </a:rPr>
                        <a:t> en </a:t>
                      </a:r>
                      <a:r>
                        <a:rPr lang="nl-BE" sz="1050" u="none" strike="noStrike" dirty="0" err="1">
                          <a:effectLst/>
                        </a:rPr>
                        <a:t>tissu</a:t>
                      </a:r>
                      <a:endParaRPr lang="nl-BE" sz="1050" b="0" i="0" u="none" strike="noStrike" dirty="0">
                        <a:solidFill>
                          <a:srgbClr val="000000"/>
                        </a:solidFill>
                        <a:effectLst/>
                        <a:latin typeface="Aptos Narrow" panose="020B0004020202020204" pitchFamily="34" charset="0"/>
                      </a:endParaRPr>
                    </a:p>
                  </a:txBody>
                  <a:tcPr marL="4824" marR="4824" marT="4824" marB="0" anchor="b"/>
                </a:tc>
                <a:tc>
                  <a:txBody>
                    <a:bodyPr/>
                    <a:lstStyle/>
                    <a:p>
                      <a:pPr algn="ctr" fontAlgn="b"/>
                      <a:endParaRPr lang="nl-BE" sz="1050" b="0" i="0" u="none" strike="noStrike" dirty="0">
                        <a:solidFill>
                          <a:srgbClr val="000000"/>
                        </a:solidFill>
                        <a:effectLst/>
                        <a:latin typeface="Aptos Narrow" panose="020B0004020202020204" pitchFamily="34" charset="0"/>
                      </a:endParaRPr>
                    </a:p>
                  </a:txBody>
                  <a:tcPr marL="4824" marR="4824" marT="4824" marB="0" anchor="b"/>
                </a:tc>
                <a:tc>
                  <a:txBody>
                    <a:bodyPr/>
                    <a:lstStyle/>
                    <a:p>
                      <a:pPr algn="ctr" fontAlgn="b"/>
                      <a:r>
                        <a:rPr lang="nl-BE" sz="1050" u="none" strike="noStrike" dirty="0">
                          <a:effectLst/>
                        </a:rPr>
                        <a:t>Stores </a:t>
                      </a:r>
                      <a:r>
                        <a:rPr lang="nl-BE" sz="1050" u="none" strike="noStrike" dirty="0" err="1">
                          <a:effectLst/>
                        </a:rPr>
                        <a:t>solaires</a:t>
                      </a:r>
                      <a:r>
                        <a:rPr lang="nl-BE" sz="1050" u="none" strike="noStrike" dirty="0">
                          <a:effectLst/>
                        </a:rPr>
                        <a:t> </a:t>
                      </a:r>
                      <a:r>
                        <a:rPr lang="nl-BE" sz="1050" u="none" strike="noStrike" dirty="0" err="1">
                          <a:effectLst/>
                        </a:rPr>
                        <a:t>arrière</a:t>
                      </a:r>
                      <a:r>
                        <a:rPr lang="nl-BE" sz="1050" u="none" strike="noStrike" dirty="0">
                          <a:effectLst/>
                        </a:rPr>
                        <a:t> </a:t>
                      </a:r>
                      <a:r>
                        <a:rPr lang="nl-BE" sz="1050" u="none" strike="noStrike" dirty="0" err="1">
                          <a:effectLst/>
                        </a:rPr>
                        <a:t>manuels</a:t>
                      </a:r>
                      <a:endParaRPr lang="nl-BE" sz="1050" b="0" i="0" u="none" strike="noStrike" dirty="0">
                        <a:solidFill>
                          <a:srgbClr val="000000"/>
                        </a:solidFill>
                        <a:effectLst/>
                        <a:latin typeface="Aptos Narrow" panose="020B0004020202020204" pitchFamily="34" charset="0"/>
                      </a:endParaRPr>
                    </a:p>
                  </a:txBody>
                  <a:tcPr marL="4824" marR="4824" marT="4824" marB="0" anchor="b"/>
                </a:tc>
                <a:tc>
                  <a:txBody>
                    <a:bodyPr/>
                    <a:lstStyle/>
                    <a:p>
                      <a:pPr algn="ctr" fontAlgn="b"/>
                      <a:endParaRPr lang="nl-BE" sz="1050" b="0" i="0" u="none" strike="noStrike" dirty="0">
                        <a:solidFill>
                          <a:srgbClr val="000000"/>
                        </a:solidFill>
                        <a:effectLst/>
                        <a:latin typeface="Aptos Narrow" panose="020B0004020202020204" pitchFamily="34" charset="0"/>
                      </a:endParaRPr>
                    </a:p>
                  </a:txBody>
                  <a:tcPr marL="4824" marR="4824" marT="4824" marB="0" anchor="b"/>
                </a:tc>
                <a:extLst>
                  <a:ext uri="{0D108BD9-81ED-4DB2-BD59-A6C34878D82A}">
                    <a16:rowId xmlns:a16="http://schemas.microsoft.com/office/drawing/2014/main" val="1425557372"/>
                  </a:ext>
                </a:extLst>
              </a:tr>
              <a:tr h="347078">
                <a:tc>
                  <a:txBody>
                    <a:bodyPr/>
                    <a:lstStyle/>
                    <a:p>
                      <a:pPr algn="ctr" fontAlgn="b"/>
                      <a:r>
                        <a:rPr lang="fr-FR" sz="1050" u="none" strike="noStrike" dirty="0">
                          <a:effectLst/>
                        </a:rPr>
                        <a:t>Volant réglable en hauteur et en profondeur</a:t>
                      </a:r>
                      <a:endParaRPr lang="nl-BE" sz="1050" b="0" i="0" u="none" strike="noStrike" dirty="0">
                        <a:solidFill>
                          <a:srgbClr val="000000"/>
                        </a:solidFill>
                        <a:effectLst/>
                        <a:latin typeface="Aptos Narrow" panose="020B0004020202020204" pitchFamily="34" charset="0"/>
                      </a:endParaRPr>
                    </a:p>
                  </a:txBody>
                  <a:tcPr marL="4824" marR="4824" marT="4824" marB="0" anchor="b"/>
                </a:tc>
                <a:tc>
                  <a:txBody>
                    <a:bodyPr/>
                    <a:lstStyle/>
                    <a:p>
                      <a:pPr algn="ctr" fontAlgn="b"/>
                      <a:endParaRPr lang="nl-BE" sz="1050" b="0" i="0" u="none" strike="noStrike">
                        <a:solidFill>
                          <a:srgbClr val="000000"/>
                        </a:solidFill>
                        <a:effectLst/>
                        <a:latin typeface="Aptos Narrow" panose="020B0004020202020204" pitchFamily="34" charset="0"/>
                      </a:endParaRPr>
                    </a:p>
                  </a:txBody>
                  <a:tcPr marL="4824" marR="4824" marT="4824" marB="0" anchor="b"/>
                </a:tc>
                <a:tc>
                  <a:txBody>
                    <a:bodyPr/>
                    <a:lstStyle/>
                    <a:p>
                      <a:pPr algn="ctr" fontAlgn="b"/>
                      <a:r>
                        <a:rPr lang="nl-BE" sz="1050" u="none" strike="noStrike" dirty="0" err="1">
                          <a:effectLst/>
                        </a:rPr>
                        <a:t>Seuils</a:t>
                      </a:r>
                      <a:r>
                        <a:rPr lang="nl-BE" sz="1050" u="none" strike="noStrike" dirty="0">
                          <a:effectLst/>
                        </a:rPr>
                        <a:t> de </a:t>
                      </a:r>
                      <a:r>
                        <a:rPr lang="nl-BE" sz="1050" u="none" strike="noStrike" dirty="0" err="1">
                          <a:effectLst/>
                        </a:rPr>
                        <a:t>porte</a:t>
                      </a:r>
                      <a:r>
                        <a:rPr lang="nl-BE" sz="1050" u="none" strike="noStrike" dirty="0">
                          <a:effectLst/>
                        </a:rPr>
                        <a:t> de luxe</a:t>
                      </a:r>
                      <a:endParaRPr lang="nl-BE" sz="1050" b="0" i="0" u="none" strike="noStrike" dirty="0">
                        <a:solidFill>
                          <a:srgbClr val="000000"/>
                        </a:solidFill>
                        <a:effectLst/>
                        <a:latin typeface="Aptos Narrow" panose="020B0004020202020204" pitchFamily="34" charset="0"/>
                      </a:endParaRPr>
                    </a:p>
                  </a:txBody>
                  <a:tcPr marL="4824" marR="4824" marT="4824" marB="0" anchor="b"/>
                </a:tc>
                <a:tc>
                  <a:txBody>
                    <a:bodyPr/>
                    <a:lstStyle/>
                    <a:p>
                      <a:pPr algn="ctr" fontAlgn="b"/>
                      <a:endParaRPr lang="nl-BE" sz="1050" b="0" i="0" u="none" strike="noStrike" dirty="0">
                        <a:solidFill>
                          <a:srgbClr val="000000"/>
                        </a:solidFill>
                        <a:effectLst/>
                        <a:latin typeface="Aptos Narrow" panose="020B0004020202020204" pitchFamily="34" charset="0"/>
                      </a:endParaRPr>
                    </a:p>
                  </a:txBody>
                  <a:tcPr marL="4824" marR="4824" marT="4824" marB="0" anchor="b"/>
                </a:tc>
                <a:extLst>
                  <a:ext uri="{0D108BD9-81ED-4DB2-BD59-A6C34878D82A}">
                    <a16:rowId xmlns:a16="http://schemas.microsoft.com/office/drawing/2014/main" val="4013942943"/>
                  </a:ext>
                </a:extLst>
              </a:tr>
              <a:tr h="176001">
                <a:tc>
                  <a:txBody>
                    <a:bodyPr/>
                    <a:lstStyle/>
                    <a:p>
                      <a:pPr algn="ctr" fontAlgn="b"/>
                      <a:r>
                        <a:rPr lang="nl-BE" sz="1050" u="none" strike="noStrike" dirty="0">
                          <a:effectLst/>
                        </a:rPr>
                        <a:t>Instrumentation </a:t>
                      </a:r>
                      <a:r>
                        <a:rPr lang="nl-BE" sz="1050" u="none" strike="noStrike" dirty="0" err="1">
                          <a:effectLst/>
                        </a:rPr>
                        <a:t>numérique</a:t>
                      </a:r>
                      <a:r>
                        <a:rPr lang="nl-BE" sz="1050" u="none" strike="noStrike" dirty="0">
                          <a:effectLst/>
                        </a:rPr>
                        <a:t> 12,3”</a:t>
                      </a:r>
                      <a:endParaRPr lang="nl-BE" sz="1050" b="0" i="0" u="none" strike="noStrike" dirty="0">
                        <a:solidFill>
                          <a:srgbClr val="000000"/>
                        </a:solidFill>
                        <a:effectLst/>
                        <a:latin typeface="Aptos Narrow" panose="020B0004020202020204" pitchFamily="34" charset="0"/>
                      </a:endParaRPr>
                    </a:p>
                  </a:txBody>
                  <a:tcPr marL="4824" marR="4824" marT="4824" marB="0" anchor="b"/>
                </a:tc>
                <a:tc>
                  <a:txBody>
                    <a:bodyPr/>
                    <a:lstStyle/>
                    <a:p>
                      <a:pPr algn="ctr" fontAlgn="b"/>
                      <a:endParaRPr lang="nl-BE" sz="1050" b="0" i="0" u="none" strike="noStrike">
                        <a:solidFill>
                          <a:srgbClr val="000000"/>
                        </a:solidFill>
                        <a:effectLst/>
                        <a:latin typeface="Aptos Narrow" panose="020B0004020202020204" pitchFamily="34" charset="0"/>
                      </a:endParaRPr>
                    </a:p>
                  </a:txBody>
                  <a:tcPr marL="4824" marR="4824" marT="4824" marB="0" anchor="b">
                    <a:lnB w="12700" cap="flat" cmpd="sng" algn="ctr">
                      <a:solidFill>
                        <a:schemeClr val="tx1"/>
                      </a:solidFill>
                      <a:prstDash val="solid"/>
                      <a:round/>
                      <a:headEnd type="none" w="med" len="med"/>
                      <a:tailEnd type="none" w="med" len="med"/>
                    </a:lnB>
                  </a:tcPr>
                </a:tc>
                <a:tc>
                  <a:txBody>
                    <a:bodyPr/>
                    <a:lstStyle/>
                    <a:p>
                      <a:pPr algn="ctr" fontAlgn="b"/>
                      <a:endParaRPr lang="nl-BE" sz="1050" b="0" i="0" u="none" strike="noStrike">
                        <a:solidFill>
                          <a:srgbClr val="000000"/>
                        </a:solidFill>
                        <a:effectLst/>
                        <a:latin typeface="Aptos Narrow" panose="020B0004020202020204" pitchFamily="34" charset="0"/>
                      </a:endParaRPr>
                    </a:p>
                  </a:txBody>
                  <a:tcPr marL="4824" marR="4824" marT="4824" marB="0" anchor="b">
                    <a:lnB w="12700" cap="flat" cmpd="sng" algn="ctr">
                      <a:solidFill>
                        <a:schemeClr val="tx1"/>
                      </a:solidFill>
                      <a:prstDash val="solid"/>
                      <a:round/>
                      <a:headEnd type="none" w="med" len="med"/>
                      <a:tailEnd type="none" w="med" len="med"/>
                    </a:lnB>
                  </a:tcPr>
                </a:tc>
                <a:tc>
                  <a:txBody>
                    <a:bodyPr/>
                    <a:lstStyle/>
                    <a:p>
                      <a:pPr algn="ctr" fontAlgn="b"/>
                      <a:endParaRPr lang="nl-BE" sz="1050" b="0" i="0" u="none" strike="noStrike" dirty="0">
                        <a:solidFill>
                          <a:srgbClr val="000000"/>
                        </a:solidFill>
                        <a:effectLst/>
                        <a:latin typeface="Aptos Narrow" panose="020B0004020202020204" pitchFamily="34" charset="0"/>
                      </a:endParaRPr>
                    </a:p>
                  </a:txBody>
                  <a:tcPr marL="4824" marR="4824" marT="4824" marB="0" anchor="b"/>
                </a:tc>
                <a:extLst>
                  <a:ext uri="{0D108BD9-81ED-4DB2-BD59-A6C34878D82A}">
                    <a16:rowId xmlns:a16="http://schemas.microsoft.com/office/drawing/2014/main" val="2221372899"/>
                  </a:ext>
                </a:extLst>
              </a:tr>
              <a:tr h="347078">
                <a:tc>
                  <a:txBody>
                    <a:bodyPr/>
                    <a:lstStyle/>
                    <a:p>
                      <a:pPr algn="ctr" fontAlgn="b"/>
                      <a:r>
                        <a:rPr lang="fr-FR" sz="1050" u="none" strike="noStrike" dirty="0">
                          <a:effectLst/>
                        </a:rPr>
                        <a:t>Navigation 12,3" avec connectivité Apple </a:t>
                      </a:r>
                      <a:r>
                        <a:rPr lang="fr-FR" sz="1050" u="none" strike="noStrike" dirty="0" err="1">
                          <a:effectLst/>
                        </a:rPr>
                        <a:t>CarPlay</a:t>
                      </a:r>
                      <a:r>
                        <a:rPr lang="fr-FR" sz="1050" u="none" strike="noStrike" dirty="0">
                          <a:effectLst/>
                        </a:rPr>
                        <a:t> / Android Auto</a:t>
                      </a:r>
                      <a:endParaRPr lang="nl-BE" sz="1050" b="0" i="0" u="none" strike="noStrike" dirty="0">
                        <a:solidFill>
                          <a:srgbClr val="000000"/>
                        </a:solidFill>
                        <a:effectLst/>
                        <a:latin typeface="Aptos Narrow" panose="020B0004020202020204" pitchFamily="34" charset="0"/>
                      </a:endParaRPr>
                    </a:p>
                  </a:txBody>
                  <a:tcPr marL="4824" marR="4824" marT="4824" marB="0" anchor="b">
                    <a:lnR w="12700" cap="flat" cmpd="sng" algn="ctr">
                      <a:solidFill>
                        <a:schemeClr val="tx1"/>
                      </a:solidFill>
                      <a:prstDash val="solid"/>
                      <a:round/>
                      <a:headEnd type="none" w="med" len="med"/>
                      <a:tailEnd type="none" w="med" len="med"/>
                    </a:lnR>
                  </a:tcPr>
                </a:tc>
                <a:tc>
                  <a:txBody>
                    <a:bodyPr/>
                    <a:lstStyle/>
                    <a:p>
                      <a:pPr algn="ctr" fontAlgn="b"/>
                      <a:r>
                        <a:rPr lang="nl-BE" sz="1100" b="1" u="none" strike="noStrike" kern="1200" dirty="0">
                          <a:solidFill>
                            <a:schemeClr val="dk1"/>
                          </a:solidFill>
                          <a:effectLst/>
                          <a:latin typeface="+mn-lt"/>
                          <a:ea typeface="+mn-ea"/>
                          <a:cs typeface="+mn-cs"/>
                        </a:rPr>
                        <a:t>Options :</a:t>
                      </a:r>
                    </a:p>
                  </a:txBody>
                  <a:tcPr marL="4824" marR="4824" marT="4824"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accent2"/>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nl-BE" sz="1100" b="1" u="none" strike="noStrike" kern="1200" dirty="0">
                          <a:solidFill>
                            <a:schemeClr val="dk1"/>
                          </a:solidFill>
                          <a:effectLst/>
                          <a:latin typeface="+mn-lt"/>
                          <a:ea typeface="+mn-ea"/>
                          <a:cs typeface="+mn-cs"/>
                        </a:rPr>
                        <a:t>Options :</a:t>
                      </a:r>
                    </a:p>
                  </a:txBody>
                  <a:tcPr marL="4824" marR="4824" marT="4824"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2"/>
                    </a:solidFill>
                  </a:tcPr>
                </a:tc>
                <a:tc>
                  <a:txBody>
                    <a:bodyPr/>
                    <a:lstStyle/>
                    <a:p>
                      <a:pPr algn="ctr" fontAlgn="b"/>
                      <a:endParaRPr lang="nl-BE" sz="1050" b="0" i="0" u="none" strike="noStrike" dirty="0">
                        <a:solidFill>
                          <a:srgbClr val="000000"/>
                        </a:solidFill>
                        <a:effectLst/>
                        <a:latin typeface="Aptos Narrow" panose="020B0004020202020204" pitchFamily="34" charset="0"/>
                      </a:endParaRPr>
                    </a:p>
                  </a:txBody>
                  <a:tcPr marL="4824" marR="4824" marT="4824"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418751705"/>
                  </a:ext>
                </a:extLst>
              </a:tr>
              <a:tr h="176001">
                <a:tc>
                  <a:txBody>
                    <a:bodyPr/>
                    <a:lstStyle/>
                    <a:p>
                      <a:pPr algn="ctr" fontAlgn="b"/>
                      <a:r>
                        <a:rPr lang="nl-BE" sz="1050" u="none" strike="noStrike" dirty="0" err="1">
                          <a:effectLst/>
                        </a:rPr>
                        <a:t>Climatisation</a:t>
                      </a:r>
                      <a:r>
                        <a:rPr lang="nl-BE" sz="1050" u="none" strike="noStrike" dirty="0">
                          <a:effectLst/>
                        </a:rPr>
                        <a:t> </a:t>
                      </a:r>
                      <a:r>
                        <a:rPr lang="nl-BE" sz="1050" u="none" strike="noStrike" dirty="0" err="1">
                          <a:effectLst/>
                        </a:rPr>
                        <a:t>automatique</a:t>
                      </a:r>
                      <a:r>
                        <a:rPr lang="nl-BE" sz="1050" u="none" strike="noStrike" dirty="0">
                          <a:effectLst/>
                        </a:rPr>
                        <a:t> bi-zone</a:t>
                      </a:r>
                      <a:endParaRPr lang="nl-BE" sz="1050" b="0" i="0" u="none" strike="noStrike" dirty="0">
                        <a:solidFill>
                          <a:srgbClr val="000000"/>
                        </a:solidFill>
                        <a:effectLst/>
                        <a:latin typeface="Aptos Narrow" panose="020B0004020202020204" pitchFamily="34" charset="0"/>
                      </a:endParaRPr>
                    </a:p>
                  </a:txBody>
                  <a:tcPr marL="4824" marR="4824" marT="4824" marB="0" anchor="b">
                    <a:lnR w="12700" cap="flat" cmpd="sng" algn="ctr">
                      <a:solidFill>
                        <a:schemeClr val="tx1"/>
                      </a:solidFill>
                      <a:prstDash val="solid"/>
                      <a:round/>
                      <a:headEnd type="none" w="med" len="med"/>
                      <a:tailEnd type="none" w="med" len="med"/>
                    </a:lnR>
                  </a:tcPr>
                </a:tc>
                <a:tc>
                  <a:txBody>
                    <a:bodyPr/>
                    <a:lstStyle/>
                    <a:p>
                      <a:pPr algn="ctr" fontAlgn="b"/>
                      <a:r>
                        <a:rPr lang="nl-BE" sz="1100" u="none" strike="noStrike" kern="1200" dirty="0">
                          <a:solidFill>
                            <a:schemeClr val="dk1"/>
                          </a:solidFill>
                          <a:effectLst/>
                          <a:latin typeface="+mn-lt"/>
                          <a:ea typeface="+mn-ea"/>
                          <a:cs typeface="+mn-cs"/>
                        </a:rPr>
                        <a:t>Plus Pack (toit ouvrant panoramique)</a:t>
                      </a:r>
                    </a:p>
                  </a:txBody>
                  <a:tcPr marL="4824" marR="4824" marT="4824" marB="0" anchor="b">
                    <a:lnL w="12700" cap="flat" cmpd="sng" algn="ctr">
                      <a:solidFill>
                        <a:schemeClr val="tx1"/>
                      </a:solidFill>
                      <a:prstDash val="solid"/>
                      <a:round/>
                      <a:headEnd type="none" w="med" len="med"/>
                      <a:tailEnd type="none" w="med" len="med"/>
                    </a:lnL>
                    <a:solidFill>
                      <a:schemeClr val="accent2"/>
                    </a:solidFill>
                  </a:tcPr>
                </a:tc>
                <a:tc>
                  <a:txBody>
                    <a:bodyPr/>
                    <a:lstStyle/>
                    <a:p>
                      <a:pPr algn="ctr" fontAlgn="b"/>
                      <a:r>
                        <a:rPr lang="nl-BE" sz="1100" u="none" strike="noStrike" kern="1200" dirty="0">
                          <a:solidFill>
                            <a:schemeClr val="dk1"/>
                          </a:solidFill>
                          <a:effectLst/>
                          <a:latin typeface="+mn-lt"/>
                          <a:ea typeface="+mn-ea"/>
                          <a:cs typeface="+mn-cs"/>
                        </a:rPr>
                        <a:t>Plus Pack (toit ouvrant panoramique)</a:t>
                      </a:r>
                    </a:p>
                  </a:txBody>
                  <a:tcPr marL="4824" marR="4824" marT="4824" marB="0" anchor="b">
                    <a:lnR w="12700" cap="flat" cmpd="sng" algn="ctr">
                      <a:solidFill>
                        <a:schemeClr val="tx1"/>
                      </a:solidFill>
                      <a:prstDash val="solid"/>
                      <a:round/>
                      <a:headEnd type="none" w="med" len="med"/>
                      <a:tailEnd type="none" w="med" len="med"/>
                    </a:lnR>
                    <a:solidFill>
                      <a:schemeClr val="accent2"/>
                    </a:solidFill>
                  </a:tcPr>
                </a:tc>
                <a:tc>
                  <a:txBody>
                    <a:bodyPr/>
                    <a:lstStyle/>
                    <a:p>
                      <a:pPr algn="ctr" fontAlgn="b"/>
                      <a:endParaRPr lang="nl-BE" sz="1050" b="0" i="0" u="none" strike="noStrike" dirty="0">
                        <a:solidFill>
                          <a:srgbClr val="000000"/>
                        </a:solidFill>
                        <a:effectLst/>
                        <a:latin typeface="Aptos Narrow" panose="020B0004020202020204" pitchFamily="34" charset="0"/>
                      </a:endParaRPr>
                    </a:p>
                  </a:txBody>
                  <a:tcPr marL="4824" marR="4824" marT="4824"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141162217"/>
                  </a:ext>
                </a:extLst>
              </a:tr>
              <a:tr h="176001">
                <a:tc>
                  <a:txBody>
                    <a:bodyPr/>
                    <a:lstStyle/>
                    <a:p>
                      <a:pPr algn="ctr" fontAlgn="b"/>
                      <a:r>
                        <a:rPr lang="nl-BE" sz="1050" u="none" strike="noStrike" dirty="0">
                          <a:effectLst/>
                        </a:rPr>
                        <a:t>Caméra de recul</a:t>
                      </a:r>
                      <a:endParaRPr lang="nl-BE" sz="1050" b="0" i="0" u="none" strike="noStrike" dirty="0">
                        <a:solidFill>
                          <a:srgbClr val="000000"/>
                        </a:solidFill>
                        <a:effectLst/>
                        <a:latin typeface="Aptos Narrow" panose="020B0004020202020204" pitchFamily="34" charset="0"/>
                      </a:endParaRPr>
                    </a:p>
                  </a:txBody>
                  <a:tcPr marL="4824" marR="4824" marT="4824" marB="0" anchor="b">
                    <a:lnR w="12700" cap="flat" cmpd="sng" algn="ctr">
                      <a:solidFill>
                        <a:schemeClr val="tx1"/>
                      </a:solidFill>
                      <a:prstDash val="solid"/>
                      <a:round/>
                      <a:headEnd type="none" w="med" len="med"/>
                      <a:tailEnd type="none" w="med" len="med"/>
                    </a:lnR>
                  </a:tcPr>
                </a:tc>
                <a:tc>
                  <a:txBody>
                    <a:bodyPr/>
                    <a:lstStyle/>
                    <a:p>
                      <a:pPr algn="ctr" fontAlgn="b"/>
                      <a:endParaRPr lang="nl-BE" sz="1100" u="none" strike="noStrike" kern="1200" dirty="0">
                        <a:solidFill>
                          <a:schemeClr val="dk1"/>
                        </a:solidFill>
                        <a:effectLst/>
                        <a:latin typeface="+mn-lt"/>
                        <a:ea typeface="+mn-ea"/>
                        <a:cs typeface="+mn-cs"/>
                      </a:endParaRPr>
                    </a:p>
                  </a:txBody>
                  <a:tcPr marL="4824" marR="4824" marT="4824" marB="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2"/>
                    </a:solidFill>
                  </a:tcPr>
                </a:tc>
                <a:tc>
                  <a:txBody>
                    <a:bodyPr/>
                    <a:lstStyle/>
                    <a:p>
                      <a:pPr algn="ctr" fontAlgn="b"/>
                      <a:r>
                        <a:rPr lang="nl-BE" sz="1100" u="none" strike="noStrike" kern="1200" dirty="0">
                          <a:solidFill>
                            <a:schemeClr val="dk1"/>
                          </a:solidFill>
                          <a:effectLst/>
                          <a:latin typeface="+mn-lt"/>
                          <a:ea typeface="+mn-ea"/>
                          <a:cs typeface="+mn-cs"/>
                        </a:rPr>
                        <a:t>Cuir gris</a:t>
                      </a:r>
                    </a:p>
                  </a:txBody>
                  <a:tcPr marL="4824" marR="4824" marT="4824"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2"/>
                    </a:solidFill>
                  </a:tcPr>
                </a:tc>
                <a:tc>
                  <a:txBody>
                    <a:bodyPr/>
                    <a:lstStyle/>
                    <a:p>
                      <a:pPr algn="ctr" fontAlgn="b"/>
                      <a:endParaRPr lang="nl-BE" sz="1050" b="0" i="0" u="none" strike="noStrike" dirty="0">
                        <a:solidFill>
                          <a:srgbClr val="000000"/>
                        </a:solidFill>
                        <a:effectLst/>
                        <a:latin typeface="Aptos Narrow" panose="020B0004020202020204" pitchFamily="34" charset="0"/>
                      </a:endParaRPr>
                    </a:p>
                  </a:txBody>
                  <a:tcPr marL="4824" marR="4824" marT="4824"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561253027"/>
                  </a:ext>
                </a:extLst>
              </a:tr>
              <a:tr h="176001">
                <a:tc>
                  <a:txBody>
                    <a:bodyPr/>
                    <a:lstStyle/>
                    <a:p>
                      <a:pPr algn="ctr" fontAlgn="b"/>
                      <a:r>
                        <a:rPr lang="nl-BE" sz="1050" u="none" strike="noStrike" dirty="0" err="1">
                          <a:effectLst/>
                        </a:rPr>
                        <a:t>Capteurs</a:t>
                      </a:r>
                      <a:r>
                        <a:rPr lang="nl-BE" sz="1050" u="none" strike="noStrike" dirty="0">
                          <a:effectLst/>
                        </a:rPr>
                        <a:t> de stationnement (</a:t>
                      </a:r>
                      <a:r>
                        <a:rPr lang="nl-BE" sz="1050" u="none" strike="noStrike" dirty="0" err="1">
                          <a:effectLst/>
                        </a:rPr>
                        <a:t>arrière</a:t>
                      </a:r>
                      <a:r>
                        <a:rPr lang="nl-BE" sz="1050" u="none" strike="noStrike" dirty="0">
                          <a:effectLst/>
                        </a:rPr>
                        <a:t>)</a:t>
                      </a:r>
                      <a:endParaRPr lang="nl-BE" sz="1050" b="0" i="0" u="none" strike="noStrike" dirty="0">
                        <a:solidFill>
                          <a:srgbClr val="000000"/>
                        </a:solidFill>
                        <a:effectLst/>
                        <a:latin typeface="Aptos Narrow" panose="020B0004020202020204" pitchFamily="34" charset="0"/>
                      </a:endParaRPr>
                    </a:p>
                  </a:txBody>
                  <a:tcPr marL="4824" marR="4824" marT="4824" marB="0" anchor="b"/>
                </a:tc>
                <a:tc>
                  <a:txBody>
                    <a:bodyPr/>
                    <a:lstStyle/>
                    <a:p>
                      <a:pPr algn="ctr" fontAlgn="b"/>
                      <a:endParaRPr lang="nl-BE" sz="1100" u="none" strike="noStrike" kern="1200" dirty="0">
                        <a:solidFill>
                          <a:schemeClr val="dk1"/>
                        </a:solidFill>
                        <a:effectLst/>
                        <a:latin typeface="+mn-lt"/>
                        <a:ea typeface="+mn-ea"/>
                        <a:cs typeface="+mn-cs"/>
                      </a:endParaRPr>
                    </a:p>
                  </a:txBody>
                  <a:tcPr marL="4824" marR="4824" marT="4824" marB="0" anchor="b">
                    <a:lnT w="12700" cap="flat" cmpd="sng" algn="ctr">
                      <a:solidFill>
                        <a:schemeClr val="tx1"/>
                      </a:solidFill>
                      <a:prstDash val="solid"/>
                      <a:round/>
                      <a:headEnd type="none" w="med" len="med"/>
                      <a:tailEnd type="none" w="med" len="med"/>
                    </a:lnT>
                  </a:tcPr>
                </a:tc>
                <a:tc>
                  <a:txBody>
                    <a:bodyPr/>
                    <a:lstStyle/>
                    <a:p>
                      <a:pPr algn="ctr" fontAlgn="b"/>
                      <a:endParaRPr lang="nl-BE" sz="1100" u="none" strike="noStrike" kern="1200" dirty="0">
                        <a:solidFill>
                          <a:schemeClr val="dk1"/>
                        </a:solidFill>
                        <a:effectLst/>
                        <a:latin typeface="+mn-lt"/>
                        <a:ea typeface="+mn-ea"/>
                        <a:cs typeface="+mn-cs"/>
                      </a:endParaRPr>
                    </a:p>
                  </a:txBody>
                  <a:tcPr marL="4824" marR="4824" marT="4824" marB="0" anchor="b">
                    <a:lnT w="12700" cap="flat" cmpd="sng" algn="ctr">
                      <a:solidFill>
                        <a:schemeClr val="tx1"/>
                      </a:solidFill>
                      <a:prstDash val="solid"/>
                      <a:round/>
                      <a:headEnd type="none" w="med" len="med"/>
                      <a:tailEnd type="none" w="med" len="med"/>
                    </a:lnT>
                  </a:tcPr>
                </a:tc>
                <a:tc>
                  <a:txBody>
                    <a:bodyPr/>
                    <a:lstStyle/>
                    <a:p>
                      <a:pPr algn="ctr" fontAlgn="b"/>
                      <a:endParaRPr lang="nl-BE" sz="1050" b="0" i="0" u="none" strike="noStrike" dirty="0">
                        <a:solidFill>
                          <a:srgbClr val="000000"/>
                        </a:solidFill>
                        <a:effectLst/>
                        <a:latin typeface="Aptos Narrow" panose="020B0004020202020204" pitchFamily="34" charset="0"/>
                      </a:endParaRPr>
                    </a:p>
                  </a:txBody>
                  <a:tcPr marL="4824" marR="4824" marT="4824" marB="0" anchor="b"/>
                </a:tc>
                <a:extLst>
                  <a:ext uri="{0D108BD9-81ED-4DB2-BD59-A6C34878D82A}">
                    <a16:rowId xmlns:a16="http://schemas.microsoft.com/office/drawing/2014/main" val="2755876123"/>
                  </a:ext>
                </a:extLst>
              </a:tr>
              <a:tr h="176001">
                <a:tc>
                  <a:txBody>
                    <a:bodyPr/>
                    <a:lstStyle/>
                    <a:p>
                      <a:pPr algn="ctr" fontAlgn="b"/>
                      <a:r>
                        <a:rPr lang="nl-BE" sz="1050" u="none" strike="noStrike">
                          <a:effectLst/>
                        </a:rPr>
                        <a:t>Dual Smart Key</a:t>
                      </a:r>
                      <a:endParaRPr lang="nl-BE" sz="1050" b="0" i="0" u="none" strike="noStrike">
                        <a:solidFill>
                          <a:srgbClr val="000000"/>
                        </a:solidFill>
                        <a:effectLst/>
                        <a:latin typeface="Aptos Narrow" panose="020B0004020202020204" pitchFamily="34" charset="0"/>
                      </a:endParaRPr>
                    </a:p>
                  </a:txBody>
                  <a:tcPr marL="4824" marR="4824" marT="4824" marB="0" anchor="b"/>
                </a:tc>
                <a:tc>
                  <a:txBody>
                    <a:bodyPr/>
                    <a:lstStyle/>
                    <a:p>
                      <a:pPr algn="ctr" fontAlgn="b"/>
                      <a:endParaRPr lang="nl-BE" sz="1100" u="none" strike="noStrike" kern="1200" dirty="0">
                        <a:solidFill>
                          <a:schemeClr val="dk1"/>
                        </a:solidFill>
                        <a:effectLst/>
                        <a:latin typeface="+mn-lt"/>
                        <a:ea typeface="+mn-ea"/>
                        <a:cs typeface="+mn-cs"/>
                      </a:endParaRPr>
                    </a:p>
                  </a:txBody>
                  <a:tcPr marL="4824" marR="4824" marT="4824" marB="0" anchor="b"/>
                </a:tc>
                <a:tc>
                  <a:txBody>
                    <a:bodyPr/>
                    <a:lstStyle/>
                    <a:p>
                      <a:pPr algn="ctr" fontAlgn="b"/>
                      <a:endParaRPr lang="nl-BE" sz="1100" u="none" strike="noStrike" kern="1200" dirty="0">
                        <a:solidFill>
                          <a:schemeClr val="dk1"/>
                        </a:solidFill>
                        <a:effectLst/>
                        <a:latin typeface="+mn-lt"/>
                        <a:ea typeface="+mn-ea"/>
                        <a:cs typeface="+mn-cs"/>
                      </a:endParaRPr>
                    </a:p>
                  </a:txBody>
                  <a:tcPr marL="4824" marR="4824" marT="4824" marB="0" anchor="b"/>
                </a:tc>
                <a:tc>
                  <a:txBody>
                    <a:bodyPr/>
                    <a:lstStyle/>
                    <a:p>
                      <a:pPr algn="ctr" fontAlgn="b"/>
                      <a:endParaRPr lang="nl-BE" sz="1050" b="0" i="0" u="none" strike="noStrike" dirty="0">
                        <a:solidFill>
                          <a:srgbClr val="000000"/>
                        </a:solidFill>
                        <a:effectLst/>
                        <a:latin typeface="Aptos Narrow" panose="020B0004020202020204" pitchFamily="34" charset="0"/>
                      </a:endParaRPr>
                    </a:p>
                  </a:txBody>
                  <a:tcPr marL="4824" marR="4824" marT="4824" marB="0" anchor="b"/>
                </a:tc>
                <a:extLst>
                  <a:ext uri="{0D108BD9-81ED-4DB2-BD59-A6C34878D82A}">
                    <a16:rowId xmlns:a16="http://schemas.microsoft.com/office/drawing/2014/main" val="2903898364"/>
                  </a:ext>
                </a:extLst>
              </a:tr>
              <a:tr h="176001">
                <a:tc>
                  <a:txBody>
                    <a:bodyPr/>
                    <a:lstStyle/>
                    <a:p>
                      <a:pPr algn="ctr" fontAlgn="b"/>
                      <a:r>
                        <a:rPr lang="nl-BE" sz="1050" u="none" strike="noStrike">
                          <a:effectLst/>
                        </a:rPr>
                        <a:t>Tire Pressure Monitoring System (TPMS)</a:t>
                      </a:r>
                      <a:endParaRPr lang="nl-BE" sz="1050" b="0" i="0" u="none" strike="noStrike">
                        <a:solidFill>
                          <a:srgbClr val="000000"/>
                        </a:solidFill>
                        <a:effectLst/>
                        <a:latin typeface="Aptos Narrow" panose="020B0004020202020204" pitchFamily="34" charset="0"/>
                      </a:endParaRPr>
                    </a:p>
                  </a:txBody>
                  <a:tcPr marL="4824" marR="4824" marT="4824" marB="0" anchor="b"/>
                </a:tc>
                <a:tc>
                  <a:txBody>
                    <a:bodyPr/>
                    <a:lstStyle/>
                    <a:p>
                      <a:pPr algn="ctr" fontAlgn="b"/>
                      <a:endParaRPr lang="nl-BE" sz="1050" b="0" i="0" u="none" strike="noStrike">
                        <a:solidFill>
                          <a:srgbClr val="000000"/>
                        </a:solidFill>
                        <a:effectLst/>
                        <a:latin typeface="Aptos Narrow" panose="020B0004020202020204" pitchFamily="34" charset="0"/>
                      </a:endParaRPr>
                    </a:p>
                  </a:txBody>
                  <a:tcPr marL="4824" marR="4824" marT="4824" marB="0" anchor="b"/>
                </a:tc>
                <a:tc>
                  <a:txBody>
                    <a:bodyPr/>
                    <a:lstStyle/>
                    <a:p>
                      <a:pPr algn="ctr" fontAlgn="b"/>
                      <a:endParaRPr lang="nl-BE" sz="1050" b="0" i="0" u="none" strike="noStrike">
                        <a:solidFill>
                          <a:srgbClr val="000000"/>
                        </a:solidFill>
                        <a:effectLst/>
                        <a:latin typeface="Aptos Narrow" panose="020B0004020202020204" pitchFamily="34" charset="0"/>
                      </a:endParaRPr>
                    </a:p>
                  </a:txBody>
                  <a:tcPr marL="4824" marR="4824" marT="4824" marB="0" anchor="b"/>
                </a:tc>
                <a:tc>
                  <a:txBody>
                    <a:bodyPr/>
                    <a:lstStyle/>
                    <a:p>
                      <a:pPr algn="ctr" fontAlgn="b"/>
                      <a:endParaRPr lang="nl-BE" sz="1050" b="0" i="0" u="none" strike="noStrike" dirty="0">
                        <a:solidFill>
                          <a:srgbClr val="000000"/>
                        </a:solidFill>
                        <a:effectLst/>
                        <a:latin typeface="Aptos Narrow" panose="020B0004020202020204" pitchFamily="34" charset="0"/>
                      </a:endParaRPr>
                    </a:p>
                  </a:txBody>
                  <a:tcPr marL="4824" marR="4824" marT="4824" marB="0" anchor="b"/>
                </a:tc>
                <a:extLst>
                  <a:ext uri="{0D108BD9-81ED-4DB2-BD59-A6C34878D82A}">
                    <a16:rowId xmlns:a16="http://schemas.microsoft.com/office/drawing/2014/main" val="3960292083"/>
                  </a:ext>
                </a:extLst>
              </a:tr>
              <a:tr h="176001">
                <a:tc>
                  <a:txBody>
                    <a:bodyPr/>
                    <a:lstStyle/>
                    <a:p>
                      <a:pPr algn="ctr" fontAlgn="b"/>
                      <a:r>
                        <a:rPr lang="fr-FR" sz="1050" u="none" strike="noStrike" dirty="0">
                          <a:effectLst/>
                        </a:rPr>
                        <a:t>Kit de réparation de pneus</a:t>
                      </a:r>
                      <a:endParaRPr lang="nl-BE" sz="1050" b="0" i="0" u="none" strike="noStrike" dirty="0">
                        <a:solidFill>
                          <a:srgbClr val="000000"/>
                        </a:solidFill>
                        <a:effectLst/>
                        <a:latin typeface="Aptos Narrow" panose="020B0004020202020204" pitchFamily="34" charset="0"/>
                      </a:endParaRPr>
                    </a:p>
                  </a:txBody>
                  <a:tcPr marL="4824" marR="4824" marT="4824" marB="0" anchor="b"/>
                </a:tc>
                <a:tc>
                  <a:txBody>
                    <a:bodyPr/>
                    <a:lstStyle/>
                    <a:p>
                      <a:pPr algn="ctr" fontAlgn="b"/>
                      <a:endParaRPr lang="nl-BE" sz="1050" b="0" i="0" u="none" strike="noStrike">
                        <a:solidFill>
                          <a:srgbClr val="000000"/>
                        </a:solidFill>
                        <a:effectLst/>
                        <a:latin typeface="Aptos Narrow" panose="020B0004020202020204" pitchFamily="34" charset="0"/>
                      </a:endParaRPr>
                    </a:p>
                  </a:txBody>
                  <a:tcPr marL="4824" marR="4824" marT="4824" marB="0" anchor="b"/>
                </a:tc>
                <a:tc>
                  <a:txBody>
                    <a:bodyPr/>
                    <a:lstStyle/>
                    <a:p>
                      <a:pPr algn="ctr" fontAlgn="b"/>
                      <a:endParaRPr lang="nl-BE" sz="1050" b="0" i="0" u="none" strike="noStrike">
                        <a:solidFill>
                          <a:srgbClr val="000000"/>
                        </a:solidFill>
                        <a:effectLst/>
                        <a:latin typeface="Aptos Narrow" panose="020B0004020202020204" pitchFamily="34" charset="0"/>
                      </a:endParaRPr>
                    </a:p>
                  </a:txBody>
                  <a:tcPr marL="4824" marR="4824" marT="4824" marB="0" anchor="b"/>
                </a:tc>
                <a:tc>
                  <a:txBody>
                    <a:bodyPr/>
                    <a:lstStyle/>
                    <a:p>
                      <a:pPr algn="ctr" fontAlgn="b"/>
                      <a:endParaRPr lang="nl-BE" sz="1050" b="0" i="0" u="none" strike="noStrike" dirty="0">
                        <a:solidFill>
                          <a:srgbClr val="000000"/>
                        </a:solidFill>
                        <a:effectLst/>
                        <a:latin typeface="Aptos Narrow" panose="020B0004020202020204" pitchFamily="34" charset="0"/>
                      </a:endParaRPr>
                    </a:p>
                  </a:txBody>
                  <a:tcPr marL="4824" marR="4824" marT="4824" marB="0" anchor="b"/>
                </a:tc>
                <a:extLst>
                  <a:ext uri="{0D108BD9-81ED-4DB2-BD59-A6C34878D82A}">
                    <a16:rowId xmlns:a16="http://schemas.microsoft.com/office/drawing/2014/main" val="3083367180"/>
                  </a:ext>
                </a:extLst>
              </a:tr>
              <a:tr h="212380">
                <a:tc>
                  <a:txBody>
                    <a:bodyPr/>
                    <a:lstStyle/>
                    <a:p>
                      <a:pPr algn="ctr" fontAlgn="b"/>
                      <a:r>
                        <a:rPr lang="fr-FR" sz="1050" u="none" strike="noStrike" dirty="0">
                          <a:effectLst/>
                        </a:rPr>
                        <a:t>Rétroviseurs extérieurs électriques et chauffants</a:t>
                      </a:r>
                      <a:endParaRPr lang="nl-BE" sz="1050" b="0" i="0" u="none" strike="noStrike" dirty="0">
                        <a:solidFill>
                          <a:srgbClr val="000000"/>
                        </a:solidFill>
                        <a:effectLst/>
                        <a:latin typeface="Aptos Narrow" panose="020B0004020202020204" pitchFamily="34" charset="0"/>
                      </a:endParaRPr>
                    </a:p>
                  </a:txBody>
                  <a:tcPr marL="4824" marR="4824" marT="4824" marB="0" anchor="b"/>
                </a:tc>
                <a:tc>
                  <a:txBody>
                    <a:bodyPr/>
                    <a:lstStyle/>
                    <a:p>
                      <a:pPr algn="ctr" fontAlgn="b"/>
                      <a:endParaRPr lang="nl-BE" sz="1050" b="0" i="0" u="none" strike="noStrike">
                        <a:solidFill>
                          <a:srgbClr val="000000"/>
                        </a:solidFill>
                        <a:effectLst/>
                        <a:latin typeface="Aptos Narrow" panose="020B0004020202020204" pitchFamily="34" charset="0"/>
                      </a:endParaRPr>
                    </a:p>
                  </a:txBody>
                  <a:tcPr marL="4824" marR="4824" marT="4824" marB="0" anchor="b"/>
                </a:tc>
                <a:tc>
                  <a:txBody>
                    <a:bodyPr/>
                    <a:lstStyle/>
                    <a:p>
                      <a:pPr algn="ctr" fontAlgn="b"/>
                      <a:endParaRPr lang="nl-BE" sz="1050" b="0" i="0" u="none" strike="noStrike">
                        <a:solidFill>
                          <a:srgbClr val="000000"/>
                        </a:solidFill>
                        <a:effectLst/>
                        <a:latin typeface="Aptos Narrow" panose="020B0004020202020204" pitchFamily="34" charset="0"/>
                      </a:endParaRPr>
                    </a:p>
                  </a:txBody>
                  <a:tcPr marL="4824" marR="4824" marT="4824" marB="0" anchor="b"/>
                </a:tc>
                <a:tc>
                  <a:txBody>
                    <a:bodyPr/>
                    <a:lstStyle/>
                    <a:p>
                      <a:pPr algn="ctr" fontAlgn="b"/>
                      <a:endParaRPr lang="nl-BE" sz="1050" b="0" i="0" u="none" strike="noStrike" dirty="0">
                        <a:solidFill>
                          <a:srgbClr val="000000"/>
                        </a:solidFill>
                        <a:effectLst/>
                        <a:latin typeface="Aptos Narrow" panose="020B0004020202020204" pitchFamily="34" charset="0"/>
                      </a:endParaRPr>
                    </a:p>
                  </a:txBody>
                  <a:tcPr marL="4824" marR="4824" marT="4824" marB="0" anchor="b"/>
                </a:tc>
                <a:extLst>
                  <a:ext uri="{0D108BD9-81ED-4DB2-BD59-A6C34878D82A}">
                    <a16:rowId xmlns:a16="http://schemas.microsoft.com/office/drawing/2014/main" val="1084253034"/>
                  </a:ext>
                </a:extLst>
              </a:tr>
              <a:tr h="176001">
                <a:tc>
                  <a:txBody>
                    <a:bodyPr/>
                    <a:lstStyle/>
                    <a:p>
                      <a:pPr algn="ctr" fontAlgn="b"/>
                      <a:r>
                        <a:rPr lang="nl-BE" sz="1050" u="none" strike="noStrike" dirty="0">
                          <a:effectLst/>
                        </a:rPr>
                        <a:t>Cruise control</a:t>
                      </a:r>
                      <a:endParaRPr lang="nl-BE" sz="1050" b="0" i="0" u="none" strike="noStrike" dirty="0">
                        <a:solidFill>
                          <a:srgbClr val="000000"/>
                        </a:solidFill>
                        <a:effectLst/>
                        <a:latin typeface="Aptos Narrow" panose="020B0004020202020204" pitchFamily="34" charset="0"/>
                      </a:endParaRPr>
                    </a:p>
                  </a:txBody>
                  <a:tcPr marL="4824" marR="4824" marT="4824" marB="0" anchor="b"/>
                </a:tc>
                <a:tc>
                  <a:txBody>
                    <a:bodyPr/>
                    <a:lstStyle/>
                    <a:p>
                      <a:pPr algn="ctr" fontAlgn="b"/>
                      <a:endParaRPr lang="nl-BE" sz="1050" b="0" i="0" u="none" strike="noStrike">
                        <a:solidFill>
                          <a:srgbClr val="000000"/>
                        </a:solidFill>
                        <a:effectLst/>
                        <a:latin typeface="Aptos Narrow" panose="020B0004020202020204" pitchFamily="34" charset="0"/>
                      </a:endParaRPr>
                    </a:p>
                  </a:txBody>
                  <a:tcPr marL="4824" marR="4824" marT="4824" marB="0" anchor="b"/>
                </a:tc>
                <a:tc>
                  <a:txBody>
                    <a:bodyPr/>
                    <a:lstStyle/>
                    <a:p>
                      <a:pPr algn="ctr" fontAlgn="b"/>
                      <a:endParaRPr lang="nl-BE" sz="1050" b="0" i="0" u="none" strike="noStrike">
                        <a:solidFill>
                          <a:srgbClr val="000000"/>
                        </a:solidFill>
                        <a:effectLst/>
                        <a:latin typeface="Aptos Narrow" panose="020B0004020202020204" pitchFamily="34" charset="0"/>
                      </a:endParaRPr>
                    </a:p>
                  </a:txBody>
                  <a:tcPr marL="4824" marR="4824" marT="4824" marB="0" anchor="b"/>
                </a:tc>
                <a:tc>
                  <a:txBody>
                    <a:bodyPr/>
                    <a:lstStyle/>
                    <a:p>
                      <a:pPr algn="ctr" fontAlgn="b"/>
                      <a:endParaRPr lang="nl-BE" sz="1050" b="0" i="0" u="none" strike="noStrike" dirty="0">
                        <a:solidFill>
                          <a:srgbClr val="000000"/>
                        </a:solidFill>
                        <a:effectLst/>
                        <a:latin typeface="Aptos Narrow" panose="020B0004020202020204" pitchFamily="34" charset="0"/>
                      </a:endParaRPr>
                    </a:p>
                  </a:txBody>
                  <a:tcPr marL="4824" marR="4824" marT="4824" marB="0" anchor="b"/>
                </a:tc>
                <a:extLst>
                  <a:ext uri="{0D108BD9-81ED-4DB2-BD59-A6C34878D82A}">
                    <a16:rowId xmlns:a16="http://schemas.microsoft.com/office/drawing/2014/main" val="2080703946"/>
                  </a:ext>
                </a:extLst>
              </a:tr>
              <a:tr h="176001">
                <a:tc>
                  <a:txBody>
                    <a:bodyPr/>
                    <a:lstStyle/>
                    <a:p>
                      <a:pPr algn="ctr" fontAlgn="b"/>
                      <a:r>
                        <a:rPr lang="nl-BE" sz="1050" u="none" strike="noStrike" dirty="0">
                          <a:effectLst/>
                        </a:rPr>
                        <a:t>e-Call</a:t>
                      </a:r>
                      <a:endParaRPr lang="nl-BE" sz="1050" b="0" i="0" u="none" strike="noStrike" dirty="0">
                        <a:solidFill>
                          <a:srgbClr val="000000"/>
                        </a:solidFill>
                        <a:effectLst/>
                        <a:latin typeface="Aptos Narrow" panose="020B0004020202020204" pitchFamily="34" charset="0"/>
                      </a:endParaRPr>
                    </a:p>
                  </a:txBody>
                  <a:tcPr marL="4824" marR="4824" marT="4824" marB="0" anchor="b"/>
                </a:tc>
                <a:tc>
                  <a:txBody>
                    <a:bodyPr/>
                    <a:lstStyle/>
                    <a:p>
                      <a:pPr algn="ctr" fontAlgn="b"/>
                      <a:endParaRPr lang="nl-BE" sz="1050" b="0" i="0" u="none" strike="noStrike">
                        <a:solidFill>
                          <a:srgbClr val="000000"/>
                        </a:solidFill>
                        <a:effectLst/>
                        <a:latin typeface="Aptos Narrow" panose="020B0004020202020204" pitchFamily="34" charset="0"/>
                      </a:endParaRPr>
                    </a:p>
                  </a:txBody>
                  <a:tcPr marL="4824" marR="4824" marT="4824" marB="0" anchor="b"/>
                </a:tc>
                <a:tc>
                  <a:txBody>
                    <a:bodyPr/>
                    <a:lstStyle/>
                    <a:p>
                      <a:pPr algn="ctr" fontAlgn="b"/>
                      <a:endParaRPr lang="nl-BE" sz="1050" b="0" i="0" u="none" strike="noStrike">
                        <a:solidFill>
                          <a:srgbClr val="000000"/>
                        </a:solidFill>
                        <a:effectLst/>
                        <a:latin typeface="Aptos Narrow" panose="020B0004020202020204" pitchFamily="34" charset="0"/>
                      </a:endParaRPr>
                    </a:p>
                  </a:txBody>
                  <a:tcPr marL="4824" marR="4824" marT="4824" marB="0" anchor="b"/>
                </a:tc>
                <a:tc>
                  <a:txBody>
                    <a:bodyPr/>
                    <a:lstStyle/>
                    <a:p>
                      <a:pPr algn="ctr" fontAlgn="b"/>
                      <a:endParaRPr lang="nl-BE" sz="1050" b="0" i="0" u="none" strike="noStrike" dirty="0">
                        <a:solidFill>
                          <a:srgbClr val="000000"/>
                        </a:solidFill>
                        <a:effectLst/>
                        <a:latin typeface="Aptos Narrow" panose="020B0004020202020204" pitchFamily="34" charset="0"/>
                      </a:endParaRPr>
                    </a:p>
                  </a:txBody>
                  <a:tcPr marL="4824" marR="4824" marT="4824" marB="0" anchor="b"/>
                </a:tc>
                <a:extLst>
                  <a:ext uri="{0D108BD9-81ED-4DB2-BD59-A6C34878D82A}">
                    <a16:rowId xmlns:a16="http://schemas.microsoft.com/office/drawing/2014/main" val="4154930768"/>
                  </a:ext>
                </a:extLst>
              </a:tr>
              <a:tr h="176001">
                <a:tc>
                  <a:txBody>
                    <a:bodyPr/>
                    <a:lstStyle/>
                    <a:p>
                      <a:pPr algn="ctr" fontAlgn="b"/>
                      <a:r>
                        <a:rPr lang="nl-BE" sz="1050" u="none" strike="noStrike" dirty="0">
                          <a:effectLst/>
                        </a:rPr>
                        <a:t>Port USB-c (</a:t>
                      </a:r>
                      <a:r>
                        <a:rPr lang="nl-BE" sz="1050" u="none" strike="noStrike" dirty="0" err="1">
                          <a:effectLst/>
                        </a:rPr>
                        <a:t>avant</a:t>
                      </a:r>
                      <a:r>
                        <a:rPr lang="nl-BE" sz="1050" u="none" strike="noStrike" dirty="0">
                          <a:effectLst/>
                        </a:rPr>
                        <a:t>/</a:t>
                      </a:r>
                      <a:r>
                        <a:rPr lang="nl-BE" sz="1050" u="none" strike="noStrike" dirty="0" err="1">
                          <a:effectLst/>
                        </a:rPr>
                        <a:t>arrière</a:t>
                      </a:r>
                      <a:r>
                        <a:rPr lang="nl-BE" sz="1050" u="none" strike="noStrike" dirty="0">
                          <a:effectLst/>
                        </a:rPr>
                        <a:t>)</a:t>
                      </a:r>
                      <a:endParaRPr lang="nl-BE" sz="1050" b="0" i="0" u="none" strike="noStrike" dirty="0">
                        <a:solidFill>
                          <a:srgbClr val="000000"/>
                        </a:solidFill>
                        <a:effectLst/>
                        <a:latin typeface="Aptos Narrow" panose="020B0004020202020204" pitchFamily="34" charset="0"/>
                      </a:endParaRPr>
                    </a:p>
                  </a:txBody>
                  <a:tcPr marL="4824" marR="4824" marT="4824" marB="0" anchor="b"/>
                </a:tc>
                <a:tc>
                  <a:txBody>
                    <a:bodyPr/>
                    <a:lstStyle/>
                    <a:p>
                      <a:pPr algn="ctr" fontAlgn="b"/>
                      <a:endParaRPr lang="nl-BE" sz="1050" b="0" i="0" u="none" strike="noStrike">
                        <a:solidFill>
                          <a:srgbClr val="000000"/>
                        </a:solidFill>
                        <a:effectLst/>
                        <a:latin typeface="Aptos Narrow" panose="020B0004020202020204" pitchFamily="34" charset="0"/>
                      </a:endParaRPr>
                    </a:p>
                  </a:txBody>
                  <a:tcPr marL="4824" marR="4824" marT="4824" marB="0" anchor="b"/>
                </a:tc>
                <a:tc>
                  <a:txBody>
                    <a:bodyPr/>
                    <a:lstStyle/>
                    <a:p>
                      <a:pPr algn="ctr" fontAlgn="b"/>
                      <a:endParaRPr lang="nl-BE" sz="1050" b="0" i="0" u="none" strike="noStrike">
                        <a:solidFill>
                          <a:srgbClr val="000000"/>
                        </a:solidFill>
                        <a:effectLst/>
                        <a:latin typeface="Aptos Narrow" panose="020B0004020202020204" pitchFamily="34" charset="0"/>
                      </a:endParaRPr>
                    </a:p>
                  </a:txBody>
                  <a:tcPr marL="4824" marR="4824" marT="4824" marB="0" anchor="b"/>
                </a:tc>
                <a:tc>
                  <a:txBody>
                    <a:bodyPr/>
                    <a:lstStyle/>
                    <a:p>
                      <a:pPr algn="ctr" fontAlgn="b"/>
                      <a:endParaRPr lang="nl-BE" sz="1050" b="0" i="0" u="none" strike="noStrike" dirty="0">
                        <a:solidFill>
                          <a:srgbClr val="000000"/>
                        </a:solidFill>
                        <a:effectLst/>
                        <a:latin typeface="Aptos Narrow" panose="020B0004020202020204" pitchFamily="34" charset="0"/>
                      </a:endParaRPr>
                    </a:p>
                  </a:txBody>
                  <a:tcPr marL="4824" marR="4824" marT="4824" marB="0" anchor="b"/>
                </a:tc>
                <a:extLst>
                  <a:ext uri="{0D108BD9-81ED-4DB2-BD59-A6C34878D82A}">
                    <a16:rowId xmlns:a16="http://schemas.microsoft.com/office/drawing/2014/main" val="3817274242"/>
                  </a:ext>
                </a:extLst>
              </a:tr>
            </a:tbl>
          </a:graphicData>
        </a:graphic>
      </p:graphicFrame>
    </p:spTree>
    <p:extLst>
      <p:ext uri="{BB962C8B-B14F-4D97-AF65-F5344CB8AC3E}">
        <p14:creationId xmlns:p14="http://schemas.microsoft.com/office/powerpoint/2010/main" val="7850317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그림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4079"/>
            <a:ext cx="12192000" cy="8106157"/>
          </a:xfrm>
          <a:prstGeom prst="rect">
            <a:avLst/>
          </a:prstGeom>
        </p:spPr>
      </p:pic>
      <p:sp>
        <p:nvSpPr>
          <p:cNvPr id="2" name="TextBox 15">
            <a:extLst>
              <a:ext uri="{FF2B5EF4-FFF2-40B4-BE49-F238E27FC236}">
                <a16:creationId xmlns:a16="http://schemas.microsoft.com/office/drawing/2014/main" id="{6E56E057-420E-C12F-E689-C7EF9F6B0A33}"/>
              </a:ext>
            </a:extLst>
          </p:cNvPr>
          <p:cNvSpPr txBox="1">
            <a:spLocks noChangeArrowheads="1"/>
          </p:cNvSpPr>
          <p:nvPr/>
        </p:nvSpPr>
        <p:spPr bwMode="auto">
          <a:xfrm>
            <a:off x="6761404" y="1079580"/>
            <a:ext cx="4557928" cy="840072"/>
          </a:xfrm>
          <a:prstGeom prst="rect">
            <a:avLst/>
          </a:prstGeom>
          <a:noFill/>
          <a:ln w="9525">
            <a:noFill/>
            <a:miter lim="800000"/>
            <a:headEnd/>
            <a:tailEnd/>
          </a:ln>
        </p:spPr>
        <p:txBody>
          <a:bodyPr anchor="ctr"/>
          <a:lstStyle>
            <a:defPPr>
              <a:defRPr lang="ko-KR"/>
            </a:defPPr>
            <a:lvl1pPr marL="0" algn="l" defTabSz="914400" rtl="0" eaLnBrk="1" latinLnBrk="0" hangingPunct="1">
              <a:defRPr sz="1800" b="1" kern="1200" spc="-100">
                <a:solidFill>
                  <a:srgbClr val="2F2C4D"/>
                </a:solidFill>
                <a:latin typeface="Noto Sans KR" panose="020B0200000000000000" pitchFamily="50" charset="-127"/>
                <a:ea typeface="Noto Sans KR" panose="020B0200000000000000" pitchFamily="50" charset="-127"/>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1800" b="1" i="0" u="none" strike="noStrike" kern="1200" cap="none" spc="-100" normalizeH="0" baseline="0" noProof="0">
                <a:ln>
                  <a:noFill/>
                </a:ln>
                <a:solidFill>
                  <a:srgbClr val="2F2C4D"/>
                </a:solidFill>
                <a:effectLst/>
                <a:uLnTx/>
                <a:uFillTx/>
                <a:latin typeface="Noto Sans KR" panose="020B0200000000000000" pitchFamily="50" charset="-127"/>
                <a:ea typeface="Noto Sans KR" panose="020B0200000000000000" pitchFamily="50" charset="-127"/>
                <a:cs typeface="+mn-cs"/>
              </a:rPr>
              <a:t>Torres Hybrid Blackline</a:t>
            </a:r>
            <a:r>
              <a:rPr lang="en-US" altLang="ko-KR"/>
              <a:t>*</a:t>
            </a:r>
            <a:endParaRPr kumimoji="0" lang="en-US" altLang="ko-KR" sz="1800" b="1" i="0" u="none" strike="noStrike" kern="1200" cap="none" spc="-100" normalizeH="0" baseline="0" noProof="0">
              <a:ln>
                <a:noFill/>
              </a:ln>
              <a:solidFill>
                <a:srgbClr val="2F2C4D"/>
              </a:solidFill>
              <a:effectLst/>
              <a:uLnTx/>
              <a:uFillTx/>
              <a:latin typeface="Noto Sans KR" panose="020B0200000000000000" pitchFamily="50" charset="-127"/>
              <a:ea typeface="Noto Sans KR" panose="020B0200000000000000" pitchFamily="50" charset="-127"/>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ko-KR" sz="1100"/>
              <a:t>* </a:t>
            </a:r>
            <a:r>
              <a:rPr lang="fr-FR" altLang="ko-KR" sz="1100"/>
              <a:t>Étriers de frein rouges, enjoliveurs de passage de roue et garnitures de bas de porte disponibles en accessoire</a:t>
            </a:r>
            <a:endParaRPr kumimoji="0" lang="en-US" altLang="ko-KR" sz="1100" b="1" i="0" u="none" strike="noStrike" kern="1200" cap="none" spc="-100" normalizeH="0" baseline="0" noProof="0">
              <a:ln>
                <a:noFill/>
              </a:ln>
              <a:solidFill>
                <a:srgbClr val="2F2C4D"/>
              </a:solidFill>
              <a:effectLst/>
              <a:uLnTx/>
              <a:uFillTx/>
              <a:latin typeface="Noto Sans KR" panose="020B0200000000000000" pitchFamily="50" charset="-127"/>
              <a:ea typeface="Noto Sans KR" panose="020B0200000000000000" pitchFamily="50" charset="-127"/>
              <a:cs typeface="+mn-cs"/>
            </a:endParaRPr>
          </a:p>
        </p:txBody>
      </p:sp>
    </p:spTree>
    <p:extLst>
      <p:ext uri="{BB962C8B-B14F-4D97-AF65-F5344CB8AC3E}">
        <p14:creationId xmlns:p14="http://schemas.microsoft.com/office/powerpoint/2010/main" val="28538888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09994E58-DC54-49B6-9658-940132E87F3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5B9355-708D-4343-BC9C-71954B402FF6}" type="slidenum">
              <a:rPr kumimoji="0" lang="en-GB" sz="1000" b="0" i="0" u="none" strike="noStrike" kern="1200" cap="none" spc="0" normalizeH="0" baseline="0" noProof="0" smtClean="0">
                <a:ln>
                  <a:noFill/>
                </a:ln>
                <a:solidFill>
                  <a:srgbClr val="1E1932"/>
                </a:solidFill>
                <a:effectLst/>
                <a:uLnTx/>
                <a:uFillTx/>
                <a:latin typeface="Montserrat" panose="00000500000000000000"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000" b="0" i="0" u="none" strike="noStrike" kern="1200" cap="none" spc="0" normalizeH="0" baseline="0" noProof="0">
              <a:ln>
                <a:noFill/>
              </a:ln>
              <a:solidFill>
                <a:srgbClr val="1E1932"/>
              </a:solidFill>
              <a:effectLst/>
              <a:uLnTx/>
              <a:uFillTx/>
              <a:latin typeface="Montserrat" panose="00000500000000000000" pitchFamily="50" charset="0"/>
              <a:ea typeface="+mn-ea"/>
              <a:cs typeface="+mn-cs"/>
            </a:endParaRPr>
          </a:p>
        </p:txBody>
      </p:sp>
      <p:sp>
        <p:nvSpPr>
          <p:cNvPr id="13" name="Title 1">
            <a:extLst>
              <a:ext uri="{FF2B5EF4-FFF2-40B4-BE49-F238E27FC236}">
                <a16:creationId xmlns:a16="http://schemas.microsoft.com/office/drawing/2014/main" id="{48ED168F-92AD-2574-E133-38396F4A34AA}"/>
              </a:ext>
            </a:extLst>
          </p:cNvPr>
          <p:cNvSpPr txBox="1">
            <a:spLocks/>
          </p:cNvSpPr>
          <p:nvPr/>
        </p:nvSpPr>
        <p:spPr>
          <a:xfrm>
            <a:off x="726204" y="451246"/>
            <a:ext cx="9000000" cy="887929"/>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4800" kern="1200" spc="-200" baseline="0">
                <a:solidFill>
                  <a:srgbClr val="1E193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l-BE" sz="3200" b="0" i="0" u="none" strike="noStrike" kern="1200" cap="none" spc="-200" normalizeH="0" baseline="0" noProof="0">
                <a:ln>
                  <a:noFill/>
                </a:ln>
                <a:solidFill>
                  <a:srgbClr val="1E1932"/>
                </a:solidFill>
                <a:effectLst/>
                <a:uLnTx/>
                <a:uFillTx/>
                <a:latin typeface="Montserrat Light"/>
                <a:ea typeface="+mj-ea"/>
                <a:cs typeface="+mj-cs"/>
              </a:rPr>
              <a:t>Torres </a:t>
            </a:r>
            <a:r>
              <a:rPr kumimoji="0" lang="nl-BE" sz="3200" b="0" i="0" u="none" strike="noStrike" kern="1200" cap="none" spc="-200" normalizeH="0" baseline="0" noProof="0" err="1">
                <a:ln>
                  <a:noFill/>
                </a:ln>
                <a:solidFill>
                  <a:srgbClr val="1E1932"/>
                </a:solidFill>
                <a:effectLst/>
                <a:uLnTx/>
                <a:uFillTx/>
                <a:latin typeface="Montserrat Light"/>
                <a:ea typeface="+mj-ea"/>
                <a:cs typeface="+mj-cs"/>
              </a:rPr>
              <a:t>Hybrid</a:t>
            </a:r>
            <a:r>
              <a:rPr kumimoji="0" lang="nl-BE" sz="3200" b="0" i="0" u="none" strike="noStrike" kern="1200" cap="none" spc="-200" normalizeH="0" baseline="0" noProof="0">
                <a:ln>
                  <a:noFill/>
                </a:ln>
                <a:solidFill>
                  <a:srgbClr val="1E1932"/>
                </a:solidFill>
                <a:effectLst/>
                <a:uLnTx/>
                <a:uFillTx/>
                <a:latin typeface="Montserrat Light"/>
                <a:ea typeface="+mj-ea"/>
                <a:cs typeface="+mj-cs"/>
              </a:rPr>
              <a:t>  – </a:t>
            </a:r>
            <a:r>
              <a:rPr kumimoji="0" lang="nl-BE" sz="3200" b="0" i="0" u="none" strike="noStrike" kern="1200" cap="none" spc="-200" normalizeH="0" baseline="0" noProof="0" err="1">
                <a:ln>
                  <a:noFill/>
                </a:ln>
                <a:solidFill>
                  <a:srgbClr val="1E1932"/>
                </a:solidFill>
                <a:effectLst/>
                <a:uLnTx/>
                <a:uFillTx/>
                <a:latin typeface="Montserrat Light"/>
                <a:ea typeface="+mj-ea"/>
                <a:cs typeface="+mj-cs"/>
              </a:rPr>
              <a:t>couleurs</a:t>
            </a:r>
            <a:br>
              <a:rPr kumimoji="0" lang="en-US" sz="3200" b="0" i="0" u="none" strike="noStrike" kern="1200" cap="none" spc="-200" normalizeH="0" baseline="0" noProof="0">
                <a:ln>
                  <a:noFill/>
                </a:ln>
                <a:solidFill>
                  <a:srgbClr val="1E1932"/>
                </a:solidFill>
                <a:effectLst/>
                <a:uLnTx/>
                <a:uFillTx/>
                <a:latin typeface="Montserrat Light"/>
                <a:ea typeface="+mj-ea"/>
                <a:cs typeface="+mj-cs"/>
              </a:rPr>
            </a:br>
            <a:r>
              <a:rPr kumimoji="0" lang="en-GB" sz="3200" b="0" i="0" u="none" strike="noStrike" kern="1200" cap="none" spc="-200" normalizeH="0" baseline="0" noProof="0">
                <a:ln>
                  <a:noFill/>
                </a:ln>
                <a:solidFill>
                  <a:srgbClr val="1E1932"/>
                </a:solidFill>
                <a:effectLst/>
                <a:uLnTx/>
                <a:uFillTx/>
                <a:latin typeface="Montserrat Light"/>
                <a:ea typeface="+mj-ea"/>
                <a:cs typeface="+mj-cs"/>
              </a:rPr>
              <a:t> </a:t>
            </a:r>
          </a:p>
        </p:txBody>
      </p:sp>
      <p:sp>
        <p:nvSpPr>
          <p:cNvPr id="21" name="TextBox 20">
            <a:extLst>
              <a:ext uri="{FF2B5EF4-FFF2-40B4-BE49-F238E27FC236}">
                <a16:creationId xmlns:a16="http://schemas.microsoft.com/office/drawing/2014/main" id="{5800A599-77E5-BB18-0FCB-75CBC1A9706F}"/>
              </a:ext>
            </a:extLst>
          </p:cNvPr>
          <p:cNvSpPr txBox="1"/>
          <p:nvPr/>
        </p:nvSpPr>
        <p:spPr>
          <a:xfrm>
            <a:off x="1341457" y="1269395"/>
            <a:ext cx="2107330" cy="369332"/>
          </a:xfrm>
          <a:prstGeom prst="rect">
            <a:avLst/>
          </a:prstGeom>
          <a:solidFill>
            <a:srgbClr val="1E1932"/>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800" b="1" i="0" u="none" strike="noStrike" kern="1200" cap="none" spc="0" normalizeH="0" baseline="0" noProof="0" dirty="0">
                <a:ln>
                  <a:noFill/>
                </a:ln>
                <a:solidFill>
                  <a:srgbClr val="FFFFFF"/>
                </a:solidFill>
                <a:effectLst/>
                <a:uLnTx/>
                <a:uFillTx/>
                <a:latin typeface="Montserrat Light"/>
                <a:ea typeface="+mn-ea"/>
                <a:cs typeface="+mn-cs"/>
              </a:rPr>
              <a:t>Forest Green</a:t>
            </a:r>
            <a:endParaRPr kumimoji="0" lang="nl-BE" sz="1800" b="0" i="0" u="none" strike="noStrike" kern="1200" cap="none" spc="0" normalizeH="0" baseline="0" noProof="0" dirty="0">
              <a:ln>
                <a:noFill/>
              </a:ln>
              <a:solidFill>
                <a:srgbClr val="1E1932"/>
              </a:solidFill>
              <a:effectLst/>
              <a:uLnTx/>
              <a:uFillTx/>
              <a:latin typeface="Montserrat Light"/>
              <a:ea typeface="+mn-ea"/>
              <a:cs typeface="+mn-cs"/>
            </a:endParaRPr>
          </a:p>
        </p:txBody>
      </p:sp>
      <p:sp>
        <p:nvSpPr>
          <p:cNvPr id="22" name="TextBox 21">
            <a:extLst>
              <a:ext uri="{FF2B5EF4-FFF2-40B4-BE49-F238E27FC236}">
                <a16:creationId xmlns:a16="http://schemas.microsoft.com/office/drawing/2014/main" id="{3561F043-4B64-EFFC-8F7C-6407288B91AB}"/>
              </a:ext>
            </a:extLst>
          </p:cNvPr>
          <p:cNvSpPr txBox="1"/>
          <p:nvPr/>
        </p:nvSpPr>
        <p:spPr>
          <a:xfrm>
            <a:off x="1335241" y="4109887"/>
            <a:ext cx="2107330" cy="369332"/>
          </a:xfrm>
          <a:prstGeom prst="rect">
            <a:avLst/>
          </a:prstGeom>
          <a:solidFill>
            <a:srgbClr val="1E1932"/>
          </a:solid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800" b="1" i="0" u="none" strike="noStrike" kern="1200" cap="none" spc="0" normalizeH="0" baseline="0" noProof="0" dirty="0">
                <a:ln>
                  <a:noFill/>
                </a:ln>
                <a:solidFill>
                  <a:srgbClr val="FFFFFF"/>
                </a:solidFill>
                <a:effectLst/>
                <a:uLnTx/>
                <a:uFillTx/>
                <a:latin typeface="Montserrat Light"/>
                <a:ea typeface="+mn-ea"/>
                <a:cs typeface="+mn-cs"/>
              </a:rPr>
              <a:t>Iron Metal</a:t>
            </a:r>
          </a:p>
        </p:txBody>
      </p:sp>
      <p:sp>
        <p:nvSpPr>
          <p:cNvPr id="23" name="TextBox 22">
            <a:extLst>
              <a:ext uri="{FF2B5EF4-FFF2-40B4-BE49-F238E27FC236}">
                <a16:creationId xmlns:a16="http://schemas.microsoft.com/office/drawing/2014/main" id="{813A1911-F477-8219-747C-E49B8A2F0346}"/>
              </a:ext>
            </a:extLst>
          </p:cNvPr>
          <p:cNvSpPr txBox="1"/>
          <p:nvPr/>
        </p:nvSpPr>
        <p:spPr>
          <a:xfrm>
            <a:off x="5084764" y="4102808"/>
            <a:ext cx="2107330" cy="369332"/>
          </a:xfrm>
          <a:prstGeom prst="rect">
            <a:avLst/>
          </a:prstGeom>
          <a:solidFill>
            <a:srgbClr val="1E1932"/>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800" b="1" i="0" u="none" strike="noStrike" kern="1200" cap="none" spc="0" normalizeH="0" baseline="0" noProof="0" dirty="0">
                <a:ln>
                  <a:noFill/>
                </a:ln>
                <a:solidFill>
                  <a:srgbClr val="FFFFFF"/>
                </a:solidFill>
                <a:effectLst/>
                <a:uLnTx/>
                <a:uFillTx/>
                <a:latin typeface="Montserrat Light"/>
                <a:ea typeface="+mn-ea"/>
                <a:cs typeface="+mn-cs"/>
              </a:rPr>
              <a:t>Dandy Blue*</a:t>
            </a:r>
            <a:endParaRPr kumimoji="0" lang="nl-BE" sz="1800" b="0" i="0" u="none" strike="noStrike" kern="1200" cap="none" spc="0" normalizeH="0" baseline="0" noProof="0" dirty="0">
              <a:ln>
                <a:noFill/>
              </a:ln>
              <a:solidFill>
                <a:srgbClr val="1E1932"/>
              </a:solidFill>
              <a:effectLst/>
              <a:uLnTx/>
              <a:uFillTx/>
              <a:latin typeface="Montserrat Light"/>
              <a:ea typeface="+mn-ea"/>
              <a:cs typeface="+mn-cs"/>
            </a:endParaRPr>
          </a:p>
        </p:txBody>
      </p:sp>
      <p:sp>
        <p:nvSpPr>
          <p:cNvPr id="24" name="TextBox 23">
            <a:extLst>
              <a:ext uri="{FF2B5EF4-FFF2-40B4-BE49-F238E27FC236}">
                <a16:creationId xmlns:a16="http://schemas.microsoft.com/office/drawing/2014/main" id="{ACBA08C8-BA69-92F3-64E1-F2B44374D1B9}"/>
              </a:ext>
            </a:extLst>
          </p:cNvPr>
          <p:cNvSpPr txBox="1"/>
          <p:nvPr/>
        </p:nvSpPr>
        <p:spPr>
          <a:xfrm>
            <a:off x="5134266" y="1268364"/>
            <a:ext cx="2107330" cy="369332"/>
          </a:xfrm>
          <a:prstGeom prst="rect">
            <a:avLst/>
          </a:prstGeom>
          <a:solidFill>
            <a:srgbClr val="1E1932"/>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800" b="1" i="0" u="none" strike="noStrike" kern="1200" cap="none" spc="0" normalizeH="0" baseline="0" noProof="0" dirty="0">
                <a:ln>
                  <a:noFill/>
                </a:ln>
                <a:solidFill>
                  <a:srgbClr val="FFFFFF"/>
                </a:solidFill>
                <a:effectLst/>
                <a:uLnTx/>
                <a:uFillTx/>
                <a:latin typeface="Montserrat Light"/>
                <a:ea typeface="+mn-ea"/>
                <a:cs typeface="+mn-cs"/>
              </a:rPr>
              <a:t>Space Black </a:t>
            </a:r>
            <a:endParaRPr kumimoji="0" lang="nl-BE" sz="1800" b="0" i="0" u="none" strike="noStrike" kern="1200" cap="none" spc="0" normalizeH="0" baseline="0" noProof="0" dirty="0">
              <a:ln>
                <a:noFill/>
              </a:ln>
              <a:solidFill>
                <a:srgbClr val="1E1932"/>
              </a:solidFill>
              <a:effectLst/>
              <a:uLnTx/>
              <a:uFillTx/>
              <a:latin typeface="Montserrat Light"/>
              <a:ea typeface="+mn-ea"/>
              <a:cs typeface="+mn-cs"/>
            </a:endParaRPr>
          </a:p>
        </p:txBody>
      </p:sp>
      <p:sp>
        <p:nvSpPr>
          <p:cNvPr id="25" name="TextBox 24">
            <a:extLst>
              <a:ext uri="{FF2B5EF4-FFF2-40B4-BE49-F238E27FC236}">
                <a16:creationId xmlns:a16="http://schemas.microsoft.com/office/drawing/2014/main" id="{E0638E33-FF03-51FF-0374-D0D3C90467EA}"/>
              </a:ext>
            </a:extLst>
          </p:cNvPr>
          <p:cNvSpPr txBox="1"/>
          <p:nvPr/>
        </p:nvSpPr>
        <p:spPr>
          <a:xfrm>
            <a:off x="9188262" y="1244538"/>
            <a:ext cx="2107330" cy="369332"/>
          </a:xfrm>
          <a:prstGeom prst="rect">
            <a:avLst/>
          </a:prstGeom>
          <a:solidFill>
            <a:srgbClr val="1E1932"/>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800" b="1" i="0" u="none" strike="noStrike" kern="1200" cap="none" spc="0" normalizeH="0" baseline="0" noProof="0" dirty="0">
                <a:ln>
                  <a:noFill/>
                </a:ln>
                <a:solidFill>
                  <a:srgbClr val="FFFFFF"/>
                </a:solidFill>
                <a:effectLst/>
                <a:uLnTx/>
                <a:uFillTx/>
                <a:latin typeface="Montserrat Light"/>
                <a:ea typeface="+mn-ea"/>
                <a:cs typeface="+mn-cs"/>
              </a:rPr>
              <a:t>Latte Greige</a:t>
            </a:r>
            <a:endParaRPr kumimoji="0" lang="nl-BE" sz="1800" b="0" i="0" u="none" strike="noStrike" kern="1200" cap="none" spc="0" normalizeH="0" baseline="0" noProof="0" dirty="0">
              <a:ln>
                <a:noFill/>
              </a:ln>
              <a:solidFill>
                <a:srgbClr val="1E1932"/>
              </a:solidFill>
              <a:effectLst/>
              <a:uLnTx/>
              <a:uFillTx/>
              <a:latin typeface="Montserrat Light"/>
              <a:ea typeface="+mn-ea"/>
              <a:cs typeface="+mn-cs"/>
            </a:endParaRPr>
          </a:p>
        </p:txBody>
      </p:sp>
      <p:sp>
        <p:nvSpPr>
          <p:cNvPr id="26" name="TextBox 25">
            <a:extLst>
              <a:ext uri="{FF2B5EF4-FFF2-40B4-BE49-F238E27FC236}">
                <a16:creationId xmlns:a16="http://schemas.microsoft.com/office/drawing/2014/main" id="{3443A38A-AC41-C7FF-355B-A25B4BF2F879}"/>
              </a:ext>
            </a:extLst>
          </p:cNvPr>
          <p:cNvSpPr txBox="1"/>
          <p:nvPr/>
        </p:nvSpPr>
        <p:spPr>
          <a:xfrm>
            <a:off x="9014381" y="4062296"/>
            <a:ext cx="2107330" cy="369332"/>
          </a:xfrm>
          <a:prstGeom prst="rect">
            <a:avLst/>
          </a:prstGeom>
          <a:solidFill>
            <a:srgbClr val="1E1932"/>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800" b="1" i="0" u="none" strike="noStrike" kern="1200" cap="none" spc="0" normalizeH="0" baseline="0" noProof="0" dirty="0">
                <a:ln>
                  <a:noFill/>
                </a:ln>
                <a:solidFill>
                  <a:srgbClr val="FFFFFF"/>
                </a:solidFill>
                <a:effectLst/>
                <a:uLnTx/>
                <a:uFillTx/>
                <a:latin typeface="Montserrat Light"/>
                <a:ea typeface="+mn-ea"/>
                <a:cs typeface="+mn-cs"/>
              </a:rPr>
              <a:t>Grand White</a:t>
            </a:r>
            <a:endParaRPr kumimoji="0" lang="nl-BE" sz="1800" b="0" i="0" u="none" strike="noStrike" kern="1200" cap="none" spc="0" normalizeH="0" baseline="0" noProof="0" dirty="0">
              <a:ln>
                <a:noFill/>
              </a:ln>
              <a:solidFill>
                <a:srgbClr val="1E1932"/>
              </a:solidFill>
              <a:effectLst/>
              <a:uLnTx/>
              <a:uFillTx/>
              <a:latin typeface="Montserrat Light"/>
              <a:ea typeface="+mn-ea"/>
              <a:cs typeface="+mn-cs"/>
            </a:endParaRPr>
          </a:p>
        </p:txBody>
      </p:sp>
      <p:pic>
        <p:nvPicPr>
          <p:cNvPr id="4" name="Afbeelding 3" descr="Afbeelding met wiel, band, voertuig, Landvoertuig&#10;&#10;Door AI gegenereerde inhoud is mogelijk onjuist.">
            <a:extLst>
              <a:ext uri="{FF2B5EF4-FFF2-40B4-BE49-F238E27FC236}">
                <a16:creationId xmlns:a16="http://schemas.microsoft.com/office/drawing/2014/main" id="{E52A39DD-98A3-2EAE-7EB7-F739586C2D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636" y="1795897"/>
            <a:ext cx="4100541" cy="2306554"/>
          </a:xfrm>
          <a:prstGeom prst="rect">
            <a:avLst/>
          </a:prstGeom>
        </p:spPr>
      </p:pic>
      <p:pic>
        <p:nvPicPr>
          <p:cNvPr id="6" name="Afbeelding 5" descr="Afbeelding met wiel, band, voertuig, Landvoertuig&#10;&#10;Door AI gegenereerde inhoud is mogelijk onjuist.">
            <a:extLst>
              <a:ext uri="{FF2B5EF4-FFF2-40B4-BE49-F238E27FC236}">
                <a16:creationId xmlns:a16="http://schemas.microsoft.com/office/drawing/2014/main" id="{05462B1C-D63F-EC6D-FCB6-F65F78EF9A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825" y="1753694"/>
            <a:ext cx="4336367" cy="2439206"/>
          </a:xfrm>
          <a:prstGeom prst="rect">
            <a:avLst/>
          </a:prstGeom>
        </p:spPr>
      </p:pic>
      <p:pic>
        <p:nvPicPr>
          <p:cNvPr id="11" name="Afbeelding 10" descr="Afbeelding met wiel, band, voertuig, Landvoertuig&#10;&#10;Door AI gegenereerde inhoud is mogelijk onjuist.">
            <a:extLst>
              <a:ext uri="{FF2B5EF4-FFF2-40B4-BE49-F238E27FC236}">
                <a16:creationId xmlns:a16="http://schemas.microsoft.com/office/drawing/2014/main" id="{C25472C6-1C60-4473-8466-544C1B80F8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6685" y="1673825"/>
            <a:ext cx="4422140" cy="2487454"/>
          </a:xfrm>
          <a:prstGeom prst="rect">
            <a:avLst/>
          </a:prstGeom>
        </p:spPr>
      </p:pic>
      <p:pic>
        <p:nvPicPr>
          <p:cNvPr id="16" name="Afbeelding 15" descr="Afbeelding met wiel, band, voertuig, Landvoertuig&#10;&#10;Door AI gegenereerde inhoud is mogelijk onjuist.">
            <a:extLst>
              <a:ext uri="{FF2B5EF4-FFF2-40B4-BE49-F238E27FC236}">
                <a16:creationId xmlns:a16="http://schemas.microsoft.com/office/drawing/2014/main" id="{25CC1DAF-9906-3550-43DE-2B4B0C6B09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2275" y="4718558"/>
            <a:ext cx="4100542" cy="2306555"/>
          </a:xfrm>
          <a:prstGeom prst="rect">
            <a:avLst/>
          </a:prstGeom>
        </p:spPr>
      </p:pic>
      <p:pic>
        <p:nvPicPr>
          <p:cNvPr id="20" name="Afbeelding 19" descr="Afbeelding met wiel, band, voertuig, Landvoertuig&#10;&#10;Door AI gegenereerde inhoud is mogelijk onjuist.">
            <a:extLst>
              <a:ext uri="{FF2B5EF4-FFF2-40B4-BE49-F238E27FC236}">
                <a16:creationId xmlns:a16="http://schemas.microsoft.com/office/drawing/2014/main" id="{4068C837-884C-991A-2E3B-F41DD6C311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27816" y="4652233"/>
            <a:ext cx="4336368" cy="2439207"/>
          </a:xfrm>
          <a:prstGeom prst="rect">
            <a:avLst/>
          </a:prstGeom>
        </p:spPr>
      </p:pic>
      <p:pic>
        <p:nvPicPr>
          <p:cNvPr id="28" name="Afbeelding 27" descr="Afbeelding met wiel, band, voertuig, Landvoertuig&#10;&#10;Door AI gegenereerde inhoud is mogelijk onjuist.">
            <a:extLst>
              <a:ext uri="{FF2B5EF4-FFF2-40B4-BE49-F238E27FC236}">
                <a16:creationId xmlns:a16="http://schemas.microsoft.com/office/drawing/2014/main" id="{EEC66D22-A066-CDF6-C2D6-31B6F2E179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65715" y="4620612"/>
            <a:ext cx="4091235" cy="2301320"/>
          </a:xfrm>
          <a:prstGeom prst="rect">
            <a:avLst/>
          </a:prstGeom>
        </p:spPr>
      </p:pic>
      <p:sp>
        <p:nvSpPr>
          <p:cNvPr id="32" name="Tekstvak 31">
            <a:extLst>
              <a:ext uri="{FF2B5EF4-FFF2-40B4-BE49-F238E27FC236}">
                <a16:creationId xmlns:a16="http://schemas.microsoft.com/office/drawing/2014/main" id="{E93E2770-CC11-69E0-E986-3EA406DC6F53}"/>
              </a:ext>
            </a:extLst>
          </p:cNvPr>
          <p:cNvSpPr txBox="1"/>
          <p:nvPr/>
        </p:nvSpPr>
        <p:spPr>
          <a:xfrm>
            <a:off x="4816983" y="4780760"/>
            <a:ext cx="274189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E1932"/>
                </a:solidFill>
                <a:effectLst/>
                <a:uLnTx/>
                <a:uFillTx/>
                <a:latin typeface="Montserrat Light"/>
                <a:ea typeface="+mn-ea"/>
                <a:cs typeface="+mn-cs"/>
              </a:rPr>
              <a:t>* Pas disponible avec </a:t>
            </a:r>
            <a:r>
              <a:rPr kumimoji="0" lang="en-US" sz="1200" b="0" i="0" u="none" strike="noStrike" kern="1200" cap="none" spc="0" normalizeH="0" baseline="0" noProof="0" err="1">
                <a:ln>
                  <a:noFill/>
                </a:ln>
                <a:solidFill>
                  <a:srgbClr val="1E1932"/>
                </a:solidFill>
                <a:effectLst/>
                <a:uLnTx/>
                <a:uFillTx/>
                <a:latin typeface="Montserrat Light"/>
                <a:ea typeface="+mn-ea"/>
                <a:cs typeface="+mn-cs"/>
              </a:rPr>
              <a:t>toit</a:t>
            </a:r>
            <a:r>
              <a:rPr kumimoji="0" lang="en-US" sz="1200" b="0" i="0" u="none" strike="noStrike" kern="1200" cap="none" spc="0" normalizeH="0" baseline="0" noProof="0">
                <a:ln>
                  <a:noFill/>
                </a:ln>
                <a:solidFill>
                  <a:srgbClr val="1E1932"/>
                </a:solidFill>
                <a:effectLst/>
                <a:uLnTx/>
                <a:uFillTx/>
                <a:latin typeface="Montserrat Light"/>
                <a:ea typeface="+mn-ea"/>
                <a:cs typeface="+mn-cs"/>
              </a:rPr>
              <a:t> bi-ton</a:t>
            </a:r>
            <a:endParaRPr kumimoji="0" lang="nl-NL" sz="1200" b="0" i="0" u="none" strike="noStrike" kern="1200" cap="none" spc="0" normalizeH="0" baseline="0" noProof="0">
              <a:ln>
                <a:noFill/>
              </a:ln>
              <a:solidFill>
                <a:srgbClr val="1E1932"/>
              </a:solidFill>
              <a:effectLst/>
              <a:uLnTx/>
              <a:uFillTx/>
              <a:latin typeface="Montserrat Light"/>
              <a:ea typeface="+mn-ea"/>
              <a:cs typeface="+mn-cs"/>
            </a:endParaRPr>
          </a:p>
        </p:txBody>
      </p:sp>
      <p:sp>
        <p:nvSpPr>
          <p:cNvPr id="2" name="Tekstvak 1">
            <a:extLst>
              <a:ext uri="{FF2B5EF4-FFF2-40B4-BE49-F238E27FC236}">
                <a16:creationId xmlns:a16="http://schemas.microsoft.com/office/drawing/2014/main" id="{350698C3-1494-F944-175F-9E2DD86491B8}"/>
              </a:ext>
            </a:extLst>
          </p:cNvPr>
          <p:cNvSpPr txBox="1"/>
          <p:nvPr/>
        </p:nvSpPr>
        <p:spPr>
          <a:xfrm>
            <a:off x="6433434" y="448223"/>
            <a:ext cx="4932558" cy="461665"/>
          </a:xfrm>
          <a:prstGeom prst="rect">
            <a:avLst/>
          </a:prstGeom>
          <a:solidFill>
            <a:schemeClr val="accent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srgbClr val="1E1932"/>
                </a:solidFill>
                <a:effectLst/>
                <a:uLnTx/>
                <a:uFillTx/>
                <a:latin typeface="Montserrat Light"/>
                <a:ea typeface="+mn-ea"/>
                <a:cs typeface="+mn-cs"/>
              </a:rPr>
              <a:t>Remarque : toutes les versions destinées au marché belge seront équipées de série d'un montant C </a:t>
            </a:r>
            <a:r>
              <a:rPr kumimoji="0" lang="fr-FR" sz="1200" b="1" i="0" u="none" strike="noStrike" kern="1200" cap="none" spc="0" normalizeH="0" baseline="0" noProof="0">
                <a:ln>
                  <a:noFill/>
                </a:ln>
                <a:solidFill>
                  <a:srgbClr val="1E1932"/>
                </a:solidFill>
                <a:effectLst/>
                <a:uLnTx/>
                <a:uFillTx/>
                <a:latin typeface="Montserrat Light"/>
                <a:ea typeface="+mn-ea"/>
                <a:cs typeface="+mn-cs"/>
              </a:rPr>
              <a:t>noir</a:t>
            </a:r>
            <a:r>
              <a:rPr kumimoji="0" lang="fr-FR" sz="1200" b="0" i="0" u="none" strike="noStrike" kern="1200" cap="none" spc="0" normalizeH="0" baseline="0" noProof="0">
                <a:ln>
                  <a:noFill/>
                </a:ln>
                <a:solidFill>
                  <a:srgbClr val="1E1932"/>
                </a:solidFill>
                <a:effectLst/>
                <a:uLnTx/>
                <a:uFillTx/>
                <a:latin typeface="Montserrat Light"/>
                <a:ea typeface="+mn-ea"/>
                <a:cs typeface="+mn-cs"/>
              </a:rPr>
              <a:t> (</a:t>
            </a:r>
            <a:r>
              <a:rPr kumimoji="0" lang="fr-FR" sz="1200" b="0" i="0" u="none" strike="noStrike" kern="1200" cap="none" spc="0" normalizeH="0" baseline="0" noProof="0" err="1">
                <a:ln>
                  <a:noFill/>
                </a:ln>
                <a:solidFill>
                  <a:srgbClr val="1E1932"/>
                </a:solidFill>
                <a:effectLst/>
                <a:uLnTx/>
                <a:uFillTx/>
                <a:latin typeface="Montserrat Light"/>
                <a:ea typeface="+mn-ea"/>
                <a:cs typeface="+mn-cs"/>
              </a:rPr>
              <a:t>cfr</a:t>
            </a:r>
            <a:r>
              <a:rPr kumimoji="0" lang="fr-FR" sz="1200" b="0" i="0" u="none" strike="noStrike" kern="1200" cap="none" spc="0" normalizeH="0" baseline="0" noProof="0">
                <a:ln>
                  <a:noFill/>
                </a:ln>
                <a:solidFill>
                  <a:srgbClr val="1E1932"/>
                </a:solidFill>
                <a:effectLst/>
                <a:uLnTx/>
                <a:uFillTx/>
                <a:latin typeface="Montserrat Light"/>
                <a:ea typeface="+mn-ea"/>
                <a:cs typeface="+mn-cs"/>
              </a:rPr>
              <a:t> Torres EVX) !</a:t>
            </a:r>
            <a:endParaRPr kumimoji="0" lang="nl-NL" sz="1200" b="0" i="0" u="none" strike="noStrike" kern="1200" cap="none" spc="0" normalizeH="0" baseline="0" noProof="0">
              <a:ln>
                <a:noFill/>
              </a:ln>
              <a:solidFill>
                <a:srgbClr val="1E1932"/>
              </a:solidFill>
              <a:effectLst/>
              <a:uLnTx/>
              <a:uFillTx/>
              <a:latin typeface="Montserrat Light"/>
              <a:ea typeface="+mn-ea"/>
              <a:cs typeface="+mn-cs"/>
            </a:endParaRPr>
          </a:p>
        </p:txBody>
      </p:sp>
    </p:spTree>
    <p:extLst>
      <p:ext uri="{BB962C8B-B14F-4D97-AF65-F5344CB8AC3E}">
        <p14:creationId xmlns:p14="http://schemas.microsoft.com/office/powerpoint/2010/main" val="42452997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Nieuwe Honda CR-V Full Hybrid &amp; Plug-in Hybrid | Honda België">
            <a:extLst>
              <a:ext uri="{FF2B5EF4-FFF2-40B4-BE49-F238E27FC236}">
                <a16:creationId xmlns:a16="http://schemas.microsoft.com/office/drawing/2014/main" id="{B6A31FF5-41B0-2D4C-CD78-05A340675A84}"/>
              </a:ext>
            </a:extLst>
          </p:cNvPr>
          <p:cNvPicPr>
            <a:picLocks noChangeAspect="1"/>
          </p:cNvPicPr>
          <p:nvPr/>
        </p:nvPicPr>
        <p:blipFill>
          <a:blip r:embed="rId2"/>
          <a:stretch>
            <a:fillRect/>
          </a:stretch>
        </p:blipFill>
        <p:spPr>
          <a:xfrm>
            <a:off x="3285595" y="3403071"/>
            <a:ext cx="5292725" cy="2941108"/>
          </a:xfrm>
          <a:prstGeom prst="rect">
            <a:avLst/>
          </a:prstGeom>
        </p:spPr>
      </p:pic>
      <p:sp>
        <p:nvSpPr>
          <p:cNvPr id="6" name="Title 4">
            <a:extLst>
              <a:ext uri="{FF2B5EF4-FFF2-40B4-BE49-F238E27FC236}">
                <a16:creationId xmlns:a16="http://schemas.microsoft.com/office/drawing/2014/main" id="{AC2EB6DA-BE6B-AB64-0275-D6216531B809}"/>
              </a:ext>
            </a:extLst>
          </p:cNvPr>
          <p:cNvSpPr txBox="1">
            <a:spLocks/>
          </p:cNvSpPr>
          <p:nvPr/>
        </p:nvSpPr>
        <p:spPr>
          <a:xfrm>
            <a:off x="481753" y="384435"/>
            <a:ext cx="6309420" cy="778588"/>
          </a:xfrm>
          <a:prstGeom prst="rect">
            <a:avLst/>
          </a:prstGeom>
        </p:spPr>
        <p:txBody>
          <a:bodyPr vert="horz" lIns="0" tIns="0" rIns="0" bIns="0" rtlCol="0" anchor="t" anchorCtr="0">
            <a:normAutofit fontScale="85000" lnSpcReduction="10000"/>
          </a:bodyPr>
          <a:lstStyle>
            <a:lvl1pPr algn="l" defTabSz="914400" rtl="0" eaLnBrk="1" latinLnBrk="0" hangingPunct="1">
              <a:lnSpc>
                <a:spcPct val="95000"/>
              </a:lnSpc>
              <a:spcBef>
                <a:spcPct val="0"/>
              </a:spcBef>
              <a:buNone/>
              <a:defRPr sz="4400" kern="1200" spc="-100" baseline="0">
                <a:solidFill>
                  <a:srgbClr val="1E1932"/>
                </a:solidFill>
                <a:latin typeface="+mj-lt"/>
                <a:ea typeface="+mj-ea"/>
                <a:cs typeface="+mj-cs"/>
              </a:defRPr>
            </a:lvl1pPr>
          </a:lstStyle>
          <a:p>
            <a:pPr marL="0" marR="0" lvl="0" indent="0" algn="l" defTabSz="914400" rtl="0" eaLnBrk="1" fontAlgn="auto" latinLnBrk="0" hangingPunct="1">
              <a:lnSpc>
                <a:spcPct val="95000"/>
              </a:lnSpc>
              <a:spcBef>
                <a:spcPct val="0"/>
              </a:spcBef>
              <a:spcAft>
                <a:spcPts val="0"/>
              </a:spcAft>
              <a:buClrTx/>
              <a:buSzTx/>
              <a:buFontTx/>
              <a:buNone/>
              <a:tabLst/>
              <a:defRPr/>
            </a:pPr>
            <a:r>
              <a:rPr kumimoji="0" lang="nl-BE" sz="4400" b="0" i="0" u="none" strike="noStrike" kern="1200" cap="none" spc="-100" normalizeH="0" baseline="0" noProof="0" dirty="0">
                <a:ln>
                  <a:noFill/>
                </a:ln>
                <a:solidFill>
                  <a:srgbClr val="1E1932"/>
                </a:solidFill>
                <a:effectLst/>
                <a:uLnTx/>
                <a:uFillTx/>
                <a:latin typeface="Montserrat Light"/>
                <a:ea typeface="+mj-ea"/>
                <a:cs typeface="+mj-cs"/>
              </a:rPr>
              <a:t>Torres Hybrid – Concurrence</a:t>
            </a:r>
          </a:p>
        </p:txBody>
      </p:sp>
      <p:sp>
        <p:nvSpPr>
          <p:cNvPr id="7" name="TextBox 3">
            <a:extLst>
              <a:ext uri="{FF2B5EF4-FFF2-40B4-BE49-F238E27FC236}">
                <a16:creationId xmlns:a16="http://schemas.microsoft.com/office/drawing/2014/main" id="{90A15B2E-2D4B-7677-77FB-D282B30393F5}"/>
              </a:ext>
            </a:extLst>
          </p:cNvPr>
          <p:cNvSpPr txBox="1"/>
          <p:nvPr/>
        </p:nvSpPr>
        <p:spPr>
          <a:xfrm>
            <a:off x="1039283" y="2954147"/>
            <a:ext cx="2009395" cy="1261436"/>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E1932"/>
                </a:solidFill>
                <a:effectLst/>
                <a:uLnTx/>
                <a:uFillTx/>
                <a:latin typeface="Montserrat Light"/>
                <a:ea typeface="+mn-ea"/>
                <a:cs typeface="+mn-cs"/>
              </a:rPr>
              <a:t>Nissan X-Trail E-Power</a:t>
            </a:r>
            <a:br>
              <a:rPr kumimoji="0" lang="en-US" sz="1200" b="1" i="0" u="none" strike="noStrike" kern="1200" cap="none" spc="0" normalizeH="0" baseline="0" noProof="0" dirty="0">
                <a:ln>
                  <a:noFill/>
                </a:ln>
                <a:solidFill>
                  <a:srgbClr val="1E1932"/>
                </a:solidFill>
                <a:effectLst/>
                <a:uLnTx/>
                <a:uFillTx/>
                <a:latin typeface="Montserrat Light" panose="00000400000000000000" pitchFamily="2" charset="0"/>
                <a:ea typeface="+mn-ea"/>
                <a:cs typeface="+mn-cs"/>
              </a:rPr>
            </a:br>
            <a:r>
              <a:rPr kumimoji="0" lang="en-US" sz="1200" b="1" i="0" u="none" strike="noStrike" kern="1200" cap="none" spc="0" normalizeH="0" baseline="0" noProof="0" dirty="0">
                <a:ln>
                  <a:noFill/>
                </a:ln>
                <a:solidFill>
                  <a:srgbClr val="1E1932"/>
                </a:solidFill>
                <a:effectLst/>
                <a:uLnTx/>
                <a:uFillTx/>
                <a:latin typeface="Montserrat Light"/>
                <a:ea typeface="+mn-ea"/>
                <a:cs typeface="+mn-cs"/>
              </a:rPr>
              <a:t>4680 / 2065 / 1725</a:t>
            </a:r>
          </a:p>
          <a:p>
            <a:pPr lvl="0">
              <a:lnSpc>
                <a:spcPct val="150000"/>
              </a:lnSpc>
              <a:defRPr/>
            </a:pPr>
            <a:r>
              <a:rPr lang="en-US" sz="1200" b="1" dirty="0">
                <a:solidFill>
                  <a:srgbClr val="4F1D76"/>
                </a:solidFill>
                <a:latin typeface="Montserrat Light"/>
              </a:rPr>
              <a:t>Prix </a:t>
            </a:r>
            <a:r>
              <a:rPr lang="en-US" sz="1200" b="1" dirty="0" err="1">
                <a:solidFill>
                  <a:srgbClr val="4F1D76"/>
                </a:solidFill>
                <a:latin typeface="Montserrat Light"/>
              </a:rPr>
              <a:t>àpd</a:t>
            </a:r>
            <a:r>
              <a:rPr lang="en-US" sz="1200" b="1" dirty="0">
                <a:solidFill>
                  <a:srgbClr val="4F1D76"/>
                </a:solidFill>
                <a:latin typeface="Montserrat Light"/>
              </a:rPr>
              <a:t> : </a:t>
            </a:r>
            <a:r>
              <a:rPr kumimoji="0" lang="en-US" sz="1200" b="1" i="0" u="none" strike="noStrike" kern="1200" cap="none" spc="0" normalizeH="0" baseline="0" noProof="0" dirty="0">
                <a:ln>
                  <a:noFill/>
                </a:ln>
                <a:solidFill>
                  <a:srgbClr val="4F1D76"/>
                </a:solidFill>
                <a:effectLst/>
                <a:uLnTx/>
                <a:uFillTx/>
                <a:latin typeface="Montserrat Light"/>
                <a:ea typeface="+mn-ea"/>
                <a:cs typeface="+mn-cs"/>
              </a:rPr>
              <a:t>€ 46.350</a:t>
            </a:r>
            <a:endParaRPr kumimoji="0" lang="en-US" sz="1200" b="1" i="0" u="none" strike="noStrike" kern="1200" cap="none" spc="0" normalizeH="0" baseline="0" noProof="0" dirty="0">
              <a:ln>
                <a:noFill/>
              </a:ln>
              <a:solidFill>
                <a:srgbClr val="4F1D76"/>
              </a:solidFill>
              <a:effectLst/>
              <a:uLnTx/>
              <a:uFillTx/>
              <a:latin typeface="Montserrat Light" panose="00000400000000000000" pitchFamily="2"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E1932"/>
                </a:solidFill>
                <a:effectLst/>
                <a:uLnTx/>
                <a:uFillTx/>
                <a:latin typeface="Montserrat Light"/>
                <a:ea typeface="+mn-ea"/>
                <a:cs typeface="+mn-cs"/>
              </a:rPr>
              <a:t>CO2: </a:t>
            </a:r>
            <a:r>
              <a:rPr kumimoji="0" lang="en-US" sz="1200" b="1" i="0" u="none" strike="noStrike" kern="1200" cap="none" spc="0" normalizeH="0" baseline="0" noProof="0" dirty="0">
                <a:ln>
                  <a:noFill/>
                </a:ln>
                <a:solidFill>
                  <a:srgbClr val="1E1932"/>
                </a:solidFill>
                <a:effectLst/>
                <a:uLnTx/>
                <a:uFillTx/>
                <a:latin typeface="Montserrat Light"/>
                <a:ea typeface="+mn-ea"/>
                <a:cs typeface="+mn-cs"/>
              </a:rPr>
              <a:t>132</a:t>
            </a:r>
            <a:r>
              <a:rPr kumimoji="0" lang="en-US" sz="1200" b="0" i="0" u="none" strike="noStrike" kern="1200" cap="none" spc="0" normalizeH="0" baseline="0" noProof="0" dirty="0">
                <a:ln>
                  <a:noFill/>
                </a:ln>
                <a:solidFill>
                  <a:srgbClr val="1E1932"/>
                </a:solidFill>
                <a:effectLst/>
                <a:uLnTx/>
                <a:uFillTx/>
                <a:latin typeface="Montserrat Light"/>
                <a:ea typeface="+mn-ea"/>
                <a:cs typeface="+mn-cs"/>
              </a:rPr>
              <a:t> g/km</a:t>
            </a:r>
            <a:br>
              <a:rPr kumimoji="0" lang="en-US" sz="1200" b="0" i="0" u="none" strike="noStrike" kern="1200" cap="none" spc="0" normalizeH="0" baseline="0" noProof="0" dirty="0">
                <a:ln>
                  <a:noFill/>
                </a:ln>
                <a:solidFill>
                  <a:srgbClr val="1E1932"/>
                </a:solidFill>
                <a:effectLst/>
                <a:uLnTx/>
                <a:uFillTx/>
                <a:latin typeface="Montserrat Light" panose="00000400000000000000" pitchFamily="2" charset="0"/>
                <a:ea typeface="+mn-ea"/>
                <a:cs typeface="+mn-cs"/>
              </a:rPr>
            </a:br>
            <a:endParaRPr kumimoji="0" lang="en-US" sz="1200" b="0" i="0" u="none" strike="noStrike" kern="1200" cap="none" spc="0" normalizeH="0" baseline="0" noProof="0" dirty="0">
              <a:ln>
                <a:noFill/>
              </a:ln>
              <a:solidFill>
                <a:srgbClr val="1E1932"/>
              </a:solidFill>
              <a:effectLst/>
              <a:uLnTx/>
              <a:uFillTx/>
              <a:latin typeface="Montserrat Light" panose="00000400000000000000" pitchFamily="2" charset="0"/>
              <a:ea typeface="+mn-ea"/>
              <a:cs typeface="+mn-cs"/>
            </a:endParaRPr>
          </a:p>
        </p:txBody>
      </p:sp>
      <p:pic>
        <p:nvPicPr>
          <p:cNvPr id="8" name="Picture 7" descr="Nissan X-TRAIL | Crossover et SUV familial hybride | Nissan">
            <a:extLst>
              <a:ext uri="{FF2B5EF4-FFF2-40B4-BE49-F238E27FC236}">
                <a16:creationId xmlns:a16="http://schemas.microsoft.com/office/drawing/2014/main" id="{63693465-A158-FE1A-022F-DEB8468F38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074" y="1168135"/>
            <a:ext cx="4184030" cy="159793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11">
            <a:extLst>
              <a:ext uri="{FF2B5EF4-FFF2-40B4-BE49-F238E27FC236}">
                <a16:creationId xmlns:a16="http://schemas.microsoft.com/office/drawing/2014/main" id="{8E5FD080-E8A0-9670-FB73-D6D8212D02C5}"/>
              </a:ext>
            </a:extLst>
          </p:cNvPr>
          <p:cNvSpPr txBox="1"/>
          <p:nvPr/>
        </p:nvSpPr>
        <p:spPr>
          <a:xfrm>
            <a:off x="4844370" y="2952333"/>
            <a:ext cx="1948013" cy="98443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E1932"/>
                </a:solidFill>
                <a:effectLst/>
                <a:uLnTx/>
                <a:uFillTx/>
                <a:latin typeface="Montserrat Light"/>
                <a:ea typeface="+mn-ea"/>
                <a:cs typeface="+mn-cs"/>
              </a:rPr>
              <a:t>Renault Espace E-Tech</a:t>
            </a:r>
            <a:br>
              <a:rPr kumimoji="0" lang="en-US" sz="1200" b="1" i="0" u="none" strike="noStrike" kern="1200" cap="none" spc="0" normalizeH="0" baseline="0" noProof="0" dirty="0">
                <a:ln>
                  <a:noFill/>
                </a:ln>
                <a:solidFill>
                  <a:srgbClr val="1E1932"/>
                </a:solidFill>
                <a:effectLst/>
                <a:uLnTx/>
                <a:uFillTx/>
                <a:latin typeface="Montserrat Light" panose="00000400000000000000" pitchFamily="2" charset="0"/>
                <a:ea typeface="+mn-ea"/>
                <a:cs typeface="+mn-cs"/>
              </a:rPr>
            </a:br>
            <a:r>
              <a:rPr kumimoji="0" lang="en-US" sz="1200" b="1" i="0" u="none" strike="noStrike" kern="1200" cap="none" spc="0" normalizeH="0" baseline="0" noProof="0" dirty="0">
                <a:ln>
                  <a:noFill/>
                </a:ln>
                <a:solidFill>
                  <a:srgbClr val="1E1932"/>
                </a:solidFill>
                <a:effectLst/>
                <a:uLnTx/>
                <a:uFillTx/>
                <a:latin typeface="Montserrat Light"/>
                <a:ea typeface="+mn-ea"/>
                <a:cs typeface="+mn-cs"/>
              </a:rPr>
              <a:t>4722 / 1843 / 1645</a:t>
            </a:r>
          </a:p>
          <a:p>
            <a:pPr lvl="0">
              <a:lnSpc>
                <a:spcPct val="150000"/>
              </a:lnSpc>
              <a:defRPr/>
            </a:pPr>
            <a:r>
              <a:rPr lang="en-US" sz="1200" b="1" dirty="0">
                <a:solidFill>
                  <a:srgbClr val="4F1D76"/>
                </a:solidFill>
              </a:rPr>
              <a:t>Prix </a:t>
            </a:r>
            <a:r>
              <a:rPr lang="en-US" sz="1200" b="1" dirty="0" err="1">
                <a:solidFill>
                  <a:srgbClr val="4F1D76"/>
                </a:solidFill>
              </a:rPr>
              <a:t>àpd</a:t>
            </a:r>
            <a:r>
              <a:rPr lang="en-US" sz="1200" b="1" dirty="0">
                <a:solidFill>
                  <a:srgbClr val="4F1D76"/>
                </a:solidFill>
              </a:rPr>
              <a:t> : </a:t>
            </a:r>
            <a:r>
              <a:rPr kumimoji="0" lang="en-US" sz="1200" b="1" i="0" u="none" strike="noStrike" kern="1200" cap="none" spc="0" normalizeH="0" baseline="0" noProof="0" dirty="0">
                <a:ln>
                  <a:noFill/>
                </a:ln>
                <a:solidFill>
                  <a:srgbClr val="4F1D76"/>
                </a:solidFill>
                <a:effectLst/>
                <a:uLnTx/>
                <a:uFillTx/>
                <a:latin typeface="Montserrat Light"/>
                <a:ea typeface="+mn-ea"/>
                <a:cs typeface="+mn-cs"/>
              </a:rPr>
              <a:t>€ 41.900</a:t>
            </a:r>
            <a:endParaRPr kumimoji="0" lang="en-US" sz="1200" b="1" i="0" u="none" strike="noStrike" kern="1200" cap="none" spc="0" normalizeH="0" baseline="0" noProof="0" dirty="0">
              <a:ln>
                <a:noFill/>
              </a:ln>
              <a:solidFill>
                <a:srgbClr val="4F1D76"/>
              </a:solidFill>
              <a:effectLst/>
              <a:uLnTx/>
              <a:uFillTx/>
              <a:latin typeface="Montserrat Light" panose="00000400000000000000" pitchFamily="2"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E1932"/>
                </a:solidFill>
                <a:effectLst/>
                <a:uLnTx/>
                <a:uFillTx/>
                <a:latin typeface="Montserrat Light"/>
                <a:ea typeface="+mn-ea"/>
                <a:cs typeface="+mn-cs"/>
              </a:rPr>
              <a:t>CO2: </a:t>
            </a:r>
            <a:r>
              <a:rPr kumimoji="0" lang="en-US" sz="1200" b="1" i="0" u="none" strike="noStrike" kern="1200" cap="none" spc="0" normalizeH="0" baseline="0" noProof="0" dirty="0">
                <a:ln>
                  <a:noFill/>
                </a:ln>
                <a:solidFill>
                  <a:srgbClr val="1E1932"/>
                </a:solidFill>
                <a:effectLst/>
                <a:uLnTx/>
                <a:uFillTx/>
                <a:latin typeface="Montserrat Light"/>
                <a:ea typeface="+mn-ea"/>
                <a:cs typeface="+mn-cs"/>
              </a:rPr>
              <a:t>108</a:t>
            </a:r>
            <a:r>
              <a:rPr kumimoji="0" lang="en-US" sz="1200" b="0" i="0" u="none" strike="noStrike" kern="1200" cap="none" spc="0" normalizeH="0" baseline="0" noProof="0" dirty="0">
                <a:ln>
                  <a:noFill/>
                </a:ln>
                <a:solidFill>
                  <a:srgbClr val="1E1932"/>
                </a:solidFill>
                <a:effectLst/>
                <a:uLnTx/>
                <a:uFillTx/>
                <a:latin typeface="Montserrat Light"/>
                <a:ea typeface="+mn-ea"/>
                <a:cs typeface="+mn-cs"/>
              </a:rPr>
              <a:t> g/km</a:t>
            </a:r>
            <a:endParaRPr kumimoji="0" lang="en-US" sz="1200" b="0" i="0" u="none" strike="noStrike" kern="1200" cap="none" spc="0" normalizeH="0" baseline="0" noProof="0" dirty="0">
              <a:ln>
                <a:noFill/>
              </a:ln>
              <a:solidFill>
                <a:srgbClr val="1E1932"/>
              </a:solidFill>
              <a:effectLst/>
              <a:uLnTx/>
              <a:uFillTx/>
              <a:latin typeface="Montserrat Light" panose="00000400000000000000" pitchFamily="2" charset="0"/>
              <a:ea typeface="+mn-ea"/>
              <a:cs typeface="+mn-cs"/>
            </a:endParaRPr>
          </a:p>
        </p:txBody>
      </p:sp>
      <p:pic>
        <p:nvPicPr>
          <p:cNvPr id="11" name="Picture 10" descr="Bigster - Le nouveau SUV hybride | Dacia">
            <a:extLst>
              <a:ext uri="{FF2B5EF4-FFF2-40B4-BE49-F238E27FC236}">
                <a16:creationId xmlns:a16="http://schemas.microsoft.com/office/drawing/2014/main" id="{D27846E8-5D84-983D-0B9C-590EEF4FF658}"/>
              </a:ext>
            </a:extLst>
          </p:cNvPr>
          <p:cNvPicPr>
            <a:picLocks noChangeAspect="1"/>
          </p:cNvPicPr>
          <p:nvPr/>
        </p:nvPicPr>
        <p:blipFill>
          <a:blip r:embed="rId4"/>
          <a:stretch>
            <a:fillRect/>
          </a:stretch>
        </p:blipFill>
        <p:spPr>
          <a:xfrm>
            <a:off x="7411509" y="402167"/>
            <a:ext cx="4110567" cy="3132667"/>
          </a:xfrm>
          <a:prstGeom prst="rect">
            <a:avLst/>
          </a:prstGeom>
        </p:spPr>
      </p:pic>
      <p:pic>
        <p:nvPicPr>
          <p:cNvPr id="12" name="Picture 11" descr="ESPACE : Le crossover 7 places - Renault Motors | Renault">
            <a:extLst>
              <a:ext uri="{FF2B5EF4-FFF2-40B4-BE49-F238E27FC236}">
                <a16:creationId xmlns:a16="http://schemas.microsoft.com/office/drawing/2014/main" id="{DF6720EF-EB8A-7262-638A-0982B333FE70}"/>
              </a:ext>
            </a:extLst>
          </p:cNvPr>
          <p:cNvPicPr>
            <a:picLocks noChangeAspect="1"/>
          </p:cNvPicPr>
          <p:nvPr/>
        </p:nvPicPr>
        <p:blipFill>
          <a:blip r:embed="rId5"/>
          <a:stretch>
            <a:fillRect/>
          </a:stretch>
        </p:blipFill>
        <p:spPr>
          <a:xfrm>
            <a:off x="3545417" y="677333"/>
            <a:ext cx="3862917" cy="2571750"/>
          </a:xfrm>
          <a:prstGeom prst="rect">
            <a:avLst/>
          </a:prstGeom>
        </p:spPr>
      </p:pic>
      <p:sp>
        <p:nvSpPr>
          <p:cNvPr id="14" name="TextBox 11">
            <a:extLst>
              <a:ext uri="{FF2B5EF4-FFF2-40B4-BE49-F238E27FC236}">
                <a16:creationId xmlns:a16="http://schemas.microsoft.com/office/drawing/2014/main" id="{300DE388-8B8F-0ADC-58B8-420809A01147}"/>
              </a:ext>
            </a:extLst>
          </p:cNvPr>
          <p:cNvSpPr txBox="1"/>
          <p:nvPr/>
        </p:nvSpPr>
        <p:spPr>
          <a:xfrm>
            <a:off x="8971869" y="2952332"/>
            <a:ext cx="1948013" cy="98443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E1932"/>
                </a:solidFill>
                <a:effectLst/>
                <a:uLnTx/>
                <a:uFillTx/>
                <a:latin typeface="Montserrat Light"/>
                <a:ea typeface="+mn-ea"/>
                <a:cs typeface="+mn-cs"/>
              </a:rPr>
              <a:t>Dacia </a:t>
            </a:r>
            <a:r>
              <a:rPr kumimoji="0" lang="en-US" sz="1200" b="1" i="0" u="none" strike="noStrike" kern="1200" cap="none" spc="0" normalizeH="0" baseline="0" noProof="0" dirty="0" err="1">
                <a:ln>
                  <a:noFill/>
                </a:ln>
                <a:solidFill>
                  <a:srgbClr val="1E1932"/>
                </a:solidFill>
                <a:effectLst/>
                <a:uLnTx/>
                <a:uFillTx/>
                <a:latin typeface="Montserrat Light"/>
                <a:ea typeface="+mn-ea"/>
                <a:cs typeface="+mn-cs"/>
              </a:rPr>
              <a:t>Bigster</a:t>
            </a:r>
            <a:r>
              <a:rPr kumimoji="0" lang="en-US" sz="1200" b="1" i="0" u="none" strike="noStrike" kern="1200" cap="none" spc="0" normalizeH="0" baseline="0" noProof="0" dirty="0">
                <a:ln>
                  <a:noFill/>
                </a:ln>
                <a:solidFill>
                  <a:srgbClr val="1E1932"/>
                </a:solidFill>
                <a:effectLst/>
                <a:uLnTx/>
                <a:uFillTx/>
                <a:latin typeface="Montserrat Light"/>
                <a:ea typeface="+mn-ea"/>
                <a:cs typeface="+mn-cs"/>
              </a:rPr>
              <a:t> Hybrid</a:t>
            </a:r>
            <a:br>
              <a:rPr kumimoji="0" lang="en-US" sz="1200" b="1" i="0" u="none" strike="noStrike" kern="1200" cap="none" spc="0" normalizeH="0" baseline="0" noProof="0" dirty="0">
                <a:ln>
                  <a:noFill/>
                </a:ln>
                <a:solidFill>
                  <a:srgbClr val="1E1932"/>
                </a:solidFill>
                <a:effectLst/>
                <a:uLnTx/>
                <a:uFillTx/>
                <a:latin typeface="Montserrat Light" panose="00000400000000000000" pitchFamily="2" charset="0"/>
                <a:ea typeface="+mn-ea"/>
                <a:cs typeface="+mn-cs"/>
              </a:rPr>
            </a:br>
            <a:r>
              <a:rPr kumimoji="0" lang="en-US" sz="1200" b="1" i="0" u="none" strike="noStrike" kern="1200" cap="none" spc="0" normalizeH="0" baseline="0" noProof="0" dirty="0">
                <a:ln>
                  <a:noFill/>
                </a:ln>
                <a:solidFill>
                  <a:srgbClr val="1E1932"/>
                </a:solidFill>
                <a:effectLst/>
                <a:uLnTx/>
                <a:uFillTx/>
                <a:latin typeface="Montserrat Light"/>
                <a:ea typeface="+mn-ea"/>
                <a:cs typeface="+mn-cs"/>
              </a:rPr>
              <a:t>4570 / 1810 / 1710</a:t>
            </a:r>
          </a:p>
          <a:p>
            <a:pPr lvl="0">
              <a:lnSpc>
                <a:spcPct val="150000"/>
              </a:lnSpc>
              <a:defRPr/>
            </a:pPr>
            <a:r>
              <a:rPr lang="en-US" sz="1200" b="1" dirty="0">
                <a:solidFill>
                  <a:srgbClr val="4F1D76"/>
                </a:solidFill>
              </a:rPr>
              <a:t>Prix </a:t>
            </a:r>
            <a:r>
              <a:rPr lang="en-US" sz="1200" b="1" dirty="0" err="1">
                <a:solidFill>
                  <a:srgbClr val="4F1D76"/>
                </a:solidFill>
              </a:rPr>
              <a:t>àpd</a:t>
            </a:r>
            <a:r>
              <a:rPr lang="en-US" sz="1200" b="1" dirty="0">
                <a:solidFill>
                  <a:srgbClr val="4F1D76"/>
                </a:solidFill>
              </a:rPr>
              <a:t> : </a:t>
            </a:r>
            <a:r>
              <a:rPr kumimoji="0" lang="en-US" sz="1200" b="1" i="0" u="none" strike="noStrike" kern="1200" cap="none" spc="0" normalizeH="0" baseline="0" noProof="0" dirty="0">
                <a:ln>
                  <a:noFill/>
                </a:ln>
                <a:solidFill>
                  <a:srgbClr val="4F1D76"/>
                </a:solidFill>
                <a:effectLst/>
                <a:uLnTx/>
                <a:uFillTx/>
                <a:latin typeface="Montserrat Light"/>
                <a:ea typeface="+mn-ea"/>
                <a:cs typeface="+mn-cs"/>
              </a:rPr>
              <a:t>€ 29.490</a:t>
            </a:r>
            <a:endParaRPr kumimoji="0" lang="en-US" sz="1200" b="1" i="0" u="none" strike="noStrike" kern="1200" cap="none" spc="0" normalizeH="0" baseline="0" noProof="0" dirty="0">
              <a:ln>
                <a:noFill/>
              </a:ln>
              <a:solidFill>
                <a:srgbClr val="4F1D76"/>
              </a:solidFill>
              <a:effectLst/>
              <a:uLnTx/>
              <a:uFillTx/>
              <a:latin typeface="Montserrat Light" panose="00000400000000000000" pitchFamily="2"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E1932"/>
                </a:solidFill>
                <a:effectLst/>
                <a:uLnTx/>
                <a:uFillTx/>
                <a:latin typeface="Montserrat Light"/>
                <a:ea typeface="+mn-ea"/>
                <a:cs typeface="+mn-cs"/>
              </a:rPr>
              <a:t>CO2: </a:t>
            </a:r>
            <a:r>
              <a:rPr kumimoji="0" lang="en-US" sz="1200" b="1" i="0" u="none" strike="noStrike" kern="1200" cap="none" spc="0" normalizeH="0" baseline="0" noProof="0" dirty="0">
                <a:ln>
                  <a:noFill/>
                </a:ln>
                <a:solidFill>
                  <a:srgbClr val="1E1932"/>
                </a:solidFill>
                <a:effectLst/>
                <a:uLnTx/>
                <a:uFillTx/>
                <a:latin typeface="Montserrat Light"/>
                <a:ea typeface="+mn-ea"/>
                <a:cs typeface="+mn-cs"/>
              </a:rPr>
              <a:t>105</a:t>
            </a:r>
            <a:r>
              <a:rPr kumimoji="0" lang="en-US" sz="1200" b="0" i="0" u="none" strike="noStrike" kern="1200" cap="none" spc="0" normalizeH="0" baseline="0" noProof="0" dirty="0">
                <a:ln>
                  <a:noFill/>
                </a:ln>
                <a:solidFill>
                  <a:srgbClr val="1E1932"/>
                </a:solidFill>
                <a:effectLst/>
                <a:uLnTx/>
                <a:uFillTx/>
                <a:latin typeface="Montserrat Light"/>
                <a:ea typeface="+mn-ea"/>
                <a:cs typeface="+mn-cs"/>
              </a:rPr>
              <a:t> g/km</a:t>
            </a:r>
            <a:endParaRPr kumimoji="0" lang="en-US" sz="1200" b="0" i="0" u="none" strike="noStrike" kern="1200" cap="none" spc="0" normalizeH="0" baseline="0" noProof="0" dirty="0">
              <a:ln>
                <a:noFill/>
              </a:ln>
              <a:solidFill>
                <a:srgbClr val="1E1932"/>
              </a:solidFill>
              <a:effectLst/>
              <a:uLnTx/>
              <a:uFillTx/>
              <a:latin typeface="Montserrat Light" panose="00000400000000000000" pitchFamily="2" charset="0"/>
              <a:ea typeface="+mn-ea"/>
              <a:cs typeface="+mn-cs"/>
            </a:endParaRPr>
          </a:p>
        </p:txBody>
      </p:sp>
      <p:sp>
        <p:nvSpPr>
          <p:cNvPr id="16" name="TextBox 3">
            <a:extLst>
              <a:ext uri="{FF2B5EF4-FFF2-40B4-BE49-F238E27FC236}">
                <a16:creationId xmlns:a16="http://schemas.microsoft.com/office/drawing/2014/main" id="{1E086542-6664-9695-2A9B-46E52F3BCA7E}"/>
              </a:ext>
            </a:extLst>
          </p:cNvPr>
          <p:cNvSpPr txBox="1"/>
          <p:nvPr/>
        </p:nvSpPr>
        <p:spPr>
          <a:xfrm>
            <a:off x="1155702" y="5758058"/>
            <a:ext cx="2009395" cy="1261436"/>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E1932"/>
                </a:solidFill>
                <a:effectLst/>
                <a:uLnTx/>
                <a:uFillTx/>
                <a:latin typeface="Montserrat Light"/>
                <a:ea typeface="+mn-ea"/>
                <a:cs typeface="+mn-cs"/>
              </a:rPr>
              <a:t>Ford Kuga FHEV</a:t>
            </a:r>
            <a:br>
              <a:rPr kumimoji="0" lang="en-US" sz="1200" b="1" i="0" u="none" strike="noStrike" kern="1200" cap="none" spc="0" normalizeH="0" baseline="0" noProof="0" dirty="0">
                <a:ln>
                  <a:noFill/>
                </a:ln>
                <a:solidFill>
                  <a:srgbClr val="1E1932"/>
                </a:solidFill>
                <a:effectLst/>
                <a:uLnTx/>
                <a:uFillTx/>
                <a:latin typeface="Montserrat Light" panose="00000400000000000000" pitchFamily="2" charset="0"/>
                <a:ea typeface="+mn-ea"/>
                <a:cs typeface="+mn-cs"/>
              </a:rPr>
            </a:br>
            <a:r>
              <a:rPr kumimoji="0" lang="en-US" sz="1200" b="1" i="0" u="none" strike="noStrike" kern="1200" cap="none" spc="0" normalizeH="0" baseline="0" noProof="0" dirty="0">
                <a:ln>
                  <a:noFill/>
                </a:ln>
                <a:solidFill>
                  <a:srgbClr val="000000"/>
                </a:solidFill>
                <a:effectLst/>
                <a:uLnTx/>
                <a:uFillTx/>
                <a:latin typeface="Montserrat Light"/>
                <a:ea typeface="+mn-ea"/>
                <a:cs typeface="+mn-cs"/>
              </a:rPr>
              <a:t>4604 / 1882 / 1679</a:t>
            </a:r>
            <a:endParaRPr kumimoji="0" lang="en-US" sz="1200" b="0" i="0" u="none" strike="noStrike" kern="1200" cap="none" spc="0" normalizeH="0" baseline="0" noProof="0" dirty="0">
              <a:ln>
                <a:noFill/>
              </a:ln>
              <a:solidFill>
                <a:srgbClr val="000000"/>
              </a:solidFill>
              <a:effectLst/>
              <a:uLnTx/>
              <a:uFillTx/>
              <a:latin typeface="Montserrat Light"/>
              <a:ea typeface="+mn-ea"/>
              <a:cs typeface="+mn-cs"/>
            </a:endParaRPr>
          </a:p>
          <a:p>
            <a:pPr lvl="0">
              <a:lnSpc>
                <a:spcPct val="150000"/>
              </a:lnSpc>
              <a:defRPr/>
            </a:pPr>
            <a:r>
              <a:rPr lang="en-US" sz="1200" b="1" dirty="0">
                <a:solidFill>
                  <a:srgbClr val="4F1D76"/>
                </a:solidFill>
              </a:rPr>
              <a:t>Prix </a:t>
            </a:r>
            <a:r>
              <a:rPr lang="en-US" sz="1200" b="1" dirty="0" err="1">
                <a:solidFill>
                  <a:srgbClr val="4F1D76"/>
                </a:solidFill>
              </a:rPr>
              <a:t>àpd</a:t>
            </a:r>
            <a:r>
              <a:rPr lang="en-US" sz="1200" b="1" dirty="0">
                <a:solidFill>
                  <a:srgbClr val="4F1D76"/>
                </a:solidFill>
              </a:rPr>
              <a:t> : </a:t>
            </a:r>
            <a:r>
              <a:rPr kumimoji="0" lang="en-US" sz="1200" b="1" i="0" u="none" strike="noStrike" kern="1200" cap="none" spc="0" normalizeH="0" baseline="0" noProof="0" dirty="0">
                <a:ln>
                  <a:noFill/>
                </a:ln>
                <a:solidFill>
                  <a:srgbClr val="4F1D76"/>
                </a:solidFill>
                <a:effectLst/>
                <a:uLnTx/>
                <a:uFillTx/>
                <a:latin typeface="Montserrat Light"/>
                <a:ea typeface="+mn-ea"/>
                <a:cs typeface="+mn-cs"/>
              </a:rPr>
              <a:t>€43.330</a:t>
            </a:r>
            <a:endParaRPr kumimoji="0" lang="en-US" sz="1200" b="1" i="0" u="none" strike="noStrike" kern="1200" cap="none" spc="0" normalizeH="0" baseline="0" noProof="0" dirty="0">
              <a:ln>
                <a:noFill/>
              </a:ln>
              <a:solidFill>
                <a:srgbClr val="4F1D76"/>
              </a:solidFill>
              <a:effectLst/>
              <a:uLnTx/>
              <a:uFillTx/>
              <a:latin typeface="Montserrat Light" panose="00000400000000000000" pitchFamily="2"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E1932"/>
                </a:solidFill>
                <a:effectLst/>
                <a:uLnTx/>
                <a:uFillTx/>
                <a:latin typeface="Montserrat Light"/>
                <a:ea typeface="+mn-ea"/>
                <a:cs typeface="+mn-cs"/>
              </a:rPr>
              <a:t>CO2: </a:t>
            </a:r>
            <a:r>
              <a:rPr kumimoji="0" lang="en-US" sz="1200" b="1" i="0" u="none" strike="noStrike" kern="1200" cap="none" spc="0" normalizeH="0" baseline="0" noProof="0" dirty="0">
                <a:ln>
                  <a:noFill/>
                </a:ln>
                <a:solidFill>
                  <a:srgbClr val="1E1932"/>
                </a:solidFill>
                <a:effectLst/>
                <a:uLnTx/>
                <a:uFillTx/>
                <a:latin typeface="Montserrat Light"/>
                <a:ea typeface="+mn-ea"/>
                <a:cs typeface="+mn-cs"/>
              </a:rPr>
              <a:t>122</a:t>
            </a:r>
            <a:r>
              <a:rPr kumimoji="0" lang="en-US" sz="1200" b="0" i="0" u="none" strike="noStrike" kern="1200" cap="none" spc="0" normalizeH="0" baseline="0" noProof="0" dirty="0">
                <a:ln>
                  <a:noFill/>
                </a:ln>
                <a:solidFill>
                  <a:srgbClr val="1E1932"/>
                </a:solidFill>
                <a:effectLst/>
                <a:uLnTx/>
                <a:uFillTx/>
                <a:latin typeface="Montserrat Light"/>
                <a:ea typeface="+mn-ea"/>
                <a:cs typeface="+mn-cs"/>
              </a:rPr>
              <a:t> g/km</a:t>
            </a:r>
            <a:br>
              <a:rPr kumimoji="0" lang="en-US" sz="1200" b="0" i="0" u="none" strike="noStrike" kern="1200" cap="none" spc="0" normalizeH="0" baseline="0" noProof="0" dirty="0">
                <a:ln>
                  <a:noFill/>
                </a:ln>
                <a:solidFill>
                  <a:srgbClr val="1E1932"/>
                </a:solidFill>
                <a:effectLst/>
                <a:uLnTx/>
                <a:uFillTx/>
                <a:latin typeface="Montserrat Light" panose="00000400000000000000" pitchFamily="2" charset="0"/>
                <a:ea typeface="+mn-ea"/>
                <a:cs typeface="+mn-cs"/>
              </a:rPr>
            </a:br>
            <a:endParaRPr kumimoji="0" lang="en-US" sz="1200" b="0" i="0" u="none" strike="noStrike" kern="1200" cap="none" spc="0" normalizeH="0" baseline="0" noProof="0" dirty="0">
              <a:ln>
                <a:noFill/>
              </a:ln>
              <a:solidFill>
                <a:srgbClr val="1E1932"/>
              </a:solidFill>
              <a:effectLst/>
              <a:uLnTx/>
              <a:uFillTx/>
              <a:latin typeface="Montserrat Light" panose="00000400000000000000" pitchFamily="2" charset="0"/>
              <a:ea typeface="+mn-ea"/>
              <a:cs typeface="+mn-cs"/>
            </a:endParaRPr>
          </a:p>
        </p:txBody>
      </p:sp>
      <p:sp>
        <p:nvSpPr>
          <p:cNvPr id="18" name="TextBox 11">
            <a:extLst>
              <a:ext uri="{FF2B5EF4-FFF2-40B4-BE49-F238E27FC236}">
                <a16:creationId xmlns:a16="http://schemas.microsoft.com/office/drawing/2014/main" id="{29C302F7-A2AC-8021-6818-6652BE353C60}"/>
              </a:ext>
            </a:extLst>
          </p:cNvPr>
          <p:cNvSpPr txBox="1"/>
          <p:nvPr/>
        </p:nvSpPr>
        <p:spPr>
          <a:xfrm>
            <a:off x="4960786" y="5756916"/>
            <a:ext cx="1948013" cy="98443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Montserrat Light"/>
                <a:ea typeface="+mn-ea"/>
                <a:cs typeface="+mn-cs"/>
              </a:rPr>
              <a:t>Honda CR-V HEV</a:t>
            </a:r>
            <a:br>
              <a:rPr kumimoji="0" lang="en-US" sz="1200" b="1" i="0" u="none" strike="noStrike" kern="1200" cap="none" spc="0" normalizeH="0" baseline="0" noProof="0" dirty="0">
                <a:ln>
                  <a:noFill/>
                </a:ln>
                <a:solidFill>
                  <a:srgbClr val="000000"/>
                </a:solidFill>
                <a:effectLst/>
                <a:uLnTx/>
                <a:uFillTx/>
                <a:latin typeface="Montserrat Light"/>
                <a:ea typeface="+mn-ea"/>
                <a:cs typeface="+mn-cs"/>
              </a:rPr>
            </a:br>
            <a:r>
              <a:rPr kumimoji="0" lang="en-US" sz="1200" b="1" i="0" u="none" strike="noStrike" kern="1200" cap="none" spc="0" normalizeH="0" baseline="0" noProof="0" dirty="0">
                <a:ln>
                  <a:noFill/>
                </a:ln>
                <a:solidFill>
                  <a:srgbClr val="000000"/>
                </a:solidFill>
                <a:effectLst/>
                <a:uLnTx/>
                <a:uFillTx/>
                <a:latin typeface="Montserrat Light"/>
                <a:ea typeface="+mn-ea"/>
                <a:cs typeface="+mn-cs"/>
              </a:rPr>
              <a:t>4706 / 1866 / 1674</a:t>
            </a:r>
            <a:endParaRPr kumimoji="0" lang="en-US" sz="1200" b="0" i="0" u="none" strike="noStrike" kern="1200" cap="none" spc="0" normalizeH="0" baseline="0" noProof="0" dirty="0">
              <a:ln>
                <a:noFill/>
              </a:ln>
              <a:solidFill>
                <a:srgbClr val="000000"/>
              </a:solidFill>
              <a:effectLst/>
              <a:uLnTx/>
              <a:uFillTx/>
              <a:latin typeface="Montserrat Light"/>
              <a:ea typeface="+mn-ea"/>
              <a:cs typeface="+mn-cs"/>
            </a:endParaRPr>
          </a:p>
          <a:p>
            <a:pPr lvl="0">
              <a:lnSpc>
                <a:spcPct val="150000"/>
              </a:lnSpc>
              <a:defRPr/>
            </a:pPr>
            <a:r>
              <a:rPr lang="en-US" sz="1200" b="1" dirty="0">
                <a:solidFill>
                  <a:srgbClr val="4F1D76"/>
                </a:solidFill>
              </a:rPr>
              <a:t>Prix </a:t>
            </a:r>
            <a:r>
              <a:rPr lang="en-US" sz="1200" b="1" dirty="0" err="1">
                <a:solidFill>
                  <a:srgbClr val="4F1D76"/>
                </a:solidFill>
              </a:rPr>
              <a:t>àpd</a:t>
            </a:r>
            <a:r>
              <a:rPr lang="en-US" sz="1200" b="1" dirty="0">
                <a:solidFill>
                  <a:srgbClr val="4F1D76"/>
                </a:solidFill>
              </a:rPr>
              <a:t> : </a:t>
            </a:r>
            <a:r>
              <a:rPr kumimoji="0" lang="en-US" sz="1200" b="1" i="0" u="none" strike="noStrike" kern="1200" cap="none" spc="0" normalizeH="0" baseline="0" noProof="0" dirty="0">
                <a:ln>
                  <a:noFill/>
                </a:ln>
                <a:solidFill>
                  <a:srgbClr val="4F1D76"/>
                </a:solidFill>
                <a:effectLst/>
                <a:uLnTx/>
                <a:uFillTx/>
                <a:latin typeface="Montserrat Light"/>
                <a:ea typeface="+mn-ea"/>
                <a:cs typeface="+mn-cs"/>
              </a:rPr>
              <a:t>€ 48.635</a:t>
            </a:r>
            <a:endParaRPr kumimoji="0" lang="en-US" sz="1200" b="0" i="0" u="none" strike="noStrike" kern="1200" cap="none" spc="0" normalizeH="0" baseline="0" noProof="0" dirty="0">
              <a:ln>
                <a:noFill/>
              </a:ln>
              <a:solidFill>
                <a:srgbClr val="000000"/>
              </a:solidFill>
              <a:effectLst/>
              <a:uLnTx/>
              <a:uFillTx/>
              <a:latin typeface="Montserrat Light"/>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ontserrat Light"/>
                <a:ea typeface="+mn-ea"/>
                <a:cs typeface="+mn-cs"/>
              </a:rPr>
              <a:t>CO2: </a:t>
            </a:r>
            <a:r>
              <a:rPr kumimoji="0" lang="en-US" sz="1200" b="1" i="0" u="none" strike="noStrike" kern="1200" cap="none" spc="0" normalizeH="0" baseline="0" noProof="0" dirty="0">
                <a:ln>
                  <a:noFill/>
                </a:ln>
                <a:solidFill>
                  <a:srgbClr val="000000"/>
                </a:solidFill>
                <a:effectLst/>
                <a:uLnTx/>
                <a:uFillTx/>
                <a:latin typeface="Montserrat Light"/>
                <a:ea typeface="+mn-ea"/>
                <a:cs typeface="+mn-cs"/>
              </a:rPr>
              <a:t>134</a:t>
            </a:r>
            <a:r>
              <a:rPr kumimoji="0" lang="en-US" sz="1200" b="0" i="0" u="none" strike="noStrike" kern="1200" cap="none" spc="0" normalizeH="0" baseline="0" noProof="0" dirty="0">
                <a:ln>
                  <a:noFill/>
                </a:ln>
                <a:solidFill>
                  <a:srgbClr val="000000"/>
                </a:solidFill>
                <a:effectLst/>
                <a:uLnTx/>
                <a:uFillTx/>
                <a:latin typeface="Montserrat Light"/>
                <a:ea typeface="+mn-ea"/>
                <a:cs typeface="+mn-cs"/>
              </a:rPr>
              <a:t> g/km</a:t>
            </a:r>
            <a:endParaRPr kumimoji="0" lang="en-US" sz="1200" b="0" i="0" u="none" strike="noStrike" kern="1200" cap="none" spc="0" normalizeH="0" baseline="0" noProof="0" dirty="0">
              <a:ln>
                <a:noFill/>
              </a:ln>
              <a:solidFill>
                <a:srgbClr val="1E1932"/>
              </a:solidFill>
              <a:effectLst/>
              <a:uLnTx/>
              <a:uFillTx/>
              <a:latin typeface="Montserrat Light" panose="00000400000000000000" pitchFamily="2" charset="0"/>
              <a:ea typeface="+mn-ea"/>
              <a:cs typeface="+mn-cs"/>
            </a:endParaRPr>
          </a:p>
        </p:txBody>
      </p:sp>
      <p:sp>
        <p:nvSpPr>
          <p:cNvPr id="21" name="TextBox 11">
            <a:extLst>
              <a:ext uri="{FF2B5EF4-FFF2-40B4-BE49-F238E27FC236}">
                <a16:creationId xmlns:a16="http://schemas.microsoft.com/office/drawing/2014/main" id="{7673AE08-40B6-F22E-145A-3BB4BDFFC46D}"/>
              </a:ext>
            </a:extLst>
          </p:cNvPr>
          <p:cNvSpPr txBox="1"/>
          <p:nvPr/>
        </p:nvSpPr>
        <p:spPr>
          <a:xfrm>
            <a:off x="9088285" y="5756915"/>
            <a:ext cx="1948013" cy="1261436"/>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Montserrat Light"/>
                <a:ea typeface="+mn-ea"/>
                <a:cs typeface="+mn-cs"/>
              </a:rPr>
              <a:t>Kia Sportage HEV</a:t>
            </a:r>
            <a:br>
              <a:rPr kumimoji="0" lang="en-US" sz="1200" b="1" i="0" u="none" strike="noStrike" kern="1200" cap="none" spc="0" normalizeH="0" baseline="0" noProof="0" dirty="0">
                <a:ln>
                  <a:noFill/>
                </a:ln>
                <a:solidFill>
                  <a:srgbClr val="000000"/>
                </a:solidFill>
                <a:effectLst/>
                <a:uLnTx/>
                <a:uFillTx/>
                <a:latin typeface="Montserrat Light"/>
                <a:ea typeface="+mn-ea"/>
                <a:cs typeface="+mn-cs"/>
              </a:rPr>
            </a:br>
            <a:r>
              <a:rPr kumimoji="0" lang="en-US" sz="1200" b="1" i="0" u="none" strike="noStrike" kern="1200" cap="none" spc="0" normalizeH="0" baseline="0" noProof="0" dirty="0">
                <a:ln>
                  <a:noFill/>
                </a:ln>
                <a:solidFill>
                  <a:srgbClr val="000000"/>
                </a:solidFill>
                <a:effectLst/>
                <a:uLnTx/>
                <a:uFillTx/>
                <a:latin typeface="Montserrat Light"/>
                <a:ea typeface="+mn-ea"/>
                <a:cs typeface="+mn-cs"/>
              </a:rPr>
              <a:t>4515 / 1865 / 1650</a:t>
            </a:r>
            <a:endParaRPr kumimoji="0" lang="en-US" sz="1200" b="0" i="0" u="none" strike="noStrike" kern="1200" cap="none" spc="0" normalizeH="0" baseline="0" noProof="0" dirty="0">
              <a:ln>
                <a:noFill/>
              </a:ln>
              <a:solidFill>
                <a:srgbClr val="000000"/>
              </a:solidFill>
              <a:effectLst/>
              <a:uLnTx/>
              <a:uFillTx/>
              <a:latin typeface="Montserrat Light"/>
              <a:ea typeface="+mn-ea"/>
              <a:cs typeface="+mn-cs"/>
            </a:endParaRPr>
          </a:p>
          <a:p>
            <a:pPr lvl="0">
              <a:lnSpc>
                <a:spcPct val="150000"/>
              </a:lnSpc>
              <a:defRPr/>
            </a:pPr>
            <a:r>
              <a:rPr lang="en-US" sz="1200" b="1" dirty="0">
                <a:solidFill>
                  <a:srgbClr val="4F1D76"/>
                </a:solidFill>
              </a:rPr>
              <a:t>Prix </a:t>
            </a:r>
            <a:r>
              <a:rPr lang="en-US" sz="1200" b="1" dirty="0" err="1">
                <a:solidFill>
                  <a:srgbClr val="4F1D76"/>
                </a:solidFill>
              </a:rPr>
              <a:t>àpd</a:t>
            </a:r>
            <a:r>
              <a:rPr lang="en-US" sz="1200" b="1" dirty="0">
                <a:solidFill>
                  <a:srgbClr val="4F1D76"/>
                </a:solidFill>
              </a:rPr>
              <a:t> :</a:t>
            </a:r>
            <a:r>
              <a:rPr kumimoji="0" lang="en-US" sz="1200" b="1" i="0" u="none" strike="noStrike" kern="1200" cap="none" spc="0" normalizeH="0" baseline="0" noProof="0" dirty="0">
                <a:ln>
                  <a:noFill/>
                </a:ln>
                <a:solidFill>
                  <a:srgbClr val="4F1D76"/>
                </a:solidFill>
                <a:effectLst/>
                <a:uLnTx/>
                <a:uFillTx/>
                <a:latin typeface="Montserrat Light"/>
                <a:ea typeface="+mn-ea"/>
                <a:cs typeface="+mn-cs"/>
              </a:rPr>
              <a:t> € 42.690</a:t>
            </a:r>
            <a:endParaRPr kumimoji="0" lang="en-US" sz="1200" b="0" i="0" u="none" strike="noStrike" kern="1200" cap="none" spc="0" normalizeH="0" baseline="0" noProof="0" dirty="0">
              <a:ln>
                <a:noFill/>
              </a:ln>
              <a:solidFill>
                <a:srgbClr val="000000"/>
              </a:solidFill>
              <a:effectLst/>
              <a:uLnTx/>
              <a:uFillTx/>
              <a:latin typeface="Montserrat Light" panose="00000400000000000000" pitchFamily="2"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ontserrat Light"/>
                <a:ea typeface="+mn-ea"/>
                <a:cs typeface="+mn-cs"/>
              </a:rPr>
              <a:t>CO2: </a:t>
            </a:r>
            <a:r>
              <a:rPr kumimoji="0" lang="en-US" sz="1200" b="1" i="0" u="none" strike="noStrike" kern="1200" cap="none" spc="0" normalizeH="0" baseline="0" noProof="0" dirty="0">
                <a:ln>
                  <a:noFill/>
                </a:ln>
                <a:solidFill>
                  <a:srgbClr val="000000"/>
                </a:solidFill>
                <a:effectLst/>
                <a:uLnTx/>
                <a:uFillTx/>
                <a:latin typeface="Montserrat Light"/>
                <a:ea typeface="+mn-ea"/>
                <a:cs typeface="+mn-cs"/>
              </a:rPr>
              <a:t>125</a:t>
            </a:r>
            <a:r>
              <a:rPr kumimoji="0" lang="en-US" sz="1200" b="0" i="0" u="none" strike="noStrike" kern="1200" cap="none" spc="0" normalizeH="0" baseline="0" noProof="0" dirty="0">
                <a:ln>
                  <a:noFill/>
                </a:ln>
                <a:solidFill>
                  <a:srgbClr val="000000"/>
                </a:solidFill>
                <a:effectLst/>
                <a:uLnTx/>
                <a:uFillTx/>
                <a:latin typeface="Montserrat Light"/>
                <a:ea typeface="+mn-ea"/>
                <a:cs typeface="+mn-cs"/>
              </a:rPr>
              <a:t> g/km</a:t>
            </a:r>
            <a:br>
              <a:rPr kumimoji="0" lang="en-US" sz="1200" b="0" i="0" u="none" strike="noStrike" kern="1200" cap="none" spc="0" normalizeH="0" baseline="0" noProof="0" dirty="0">
                <a:ln>
                  <a:noFill/>
                </a:ln>
                <a:solidFill>
                  <a:srgbClr val="000000"/>
                </a:solidFill>
                <a:effectLst/>
                <a:uLnTx/>
                <a:uFillTx/>
                <a:latin typeface="Montserrat Light"/>
                <a:ea typeface="+mn-ea"/>
                <a:cs typeface="+mn-cs"/>
              </a:rPr>
            </a:br>
            <a:endParaRPr kumimoji="0" lang="en-US" sz="1200" b="0" i="0" u="none" strike="noStrike" kern="1200" cap="none" spc="0" normalizeH="0" baseline="0" noProof="0" dirty="0">
              <a:ln>
                <a:noFill/>
              </a:ln>
              <a:solidFill>
                <a:srgbClr val="000000"/>
              </a:solidFill>
              <a:effectLst/>
              <a:uLnTx/>
              <a:uFillTx/>
              <a:latin typeface="Montserrat Light" panose="00000400000000000000" pitchFamily="2" charset="0"/>
              <a:ea typeface="+mn-ea"/>
              <a:cs typeface="+mn-cs"/>
            </a:endParaRPr>
          </a:p>
        </p:txBody>
      </p:sp>
      <p:pic>
        <p:nvPicPr>
          <p:cNvPr id="22" name="Picture 21" descr="FORD KUGA">
            <a:extLst>
              <a:ext uri="{FF2B5EF4-FFF2-40B4-BE49-F238E27FC236}">
                <a16:creationId xmlns:a16="http://schemas.microsoft.com/office/drawing/2014/main" id="{96E71AA7-BF19-5760-6123-2091607172AE}"/>
              </a:ext>
            </a:extLst>
          </p:cNvPr>
          <p:cNvPicPr>
            <a:picLocks noChangeAspect="1"/>
          </p:cNvPicPr>
          <p:nvPr/>
        </p:nvPicPr>
        <p:blipFill>
          <a:blip r:embed="rId6"/>
          <a:stretch>
            <a:fillRect/>
          </a:stretch>
        </p:blipFill>
        <p:spPr>
          <a:xfrm>
            <a:off x="487892" y="3731155"/>
            <a:ext cx="3416299" cy="1903941"/>
          </a:xfrm>
          <a:prstGeom prst="rect">
            <a:avLst/>
          </a:prstGeom>
        </p:spPr>
      </p:pic>
      <p:pic>
        <p:nvPicPr>
          <p:cNvPr id="24" name="Picture 23" descr="car image">
            <a:extLst>
              <a:ext uri="{FF2B5EF4-FFF2-40B4-BE49-F238E27FC236}">
                <a16:creationId xmlns:a16="http://schemas.microsoft.com/office/drawing/2014/main" id="{F389E89A-1895-9494-0295-B5AF585A4A15}"/>
              </a:ext>
            </a:extLst>
          </p:cNvPr>
          <p:cNvPicPr>
            <a:picLocks noChangeAspect="1"/>
          </p:cNvPicPr>
          <p:nvPr/>
        </p:nvPicPr>
        <p:blipFill>
          <a:blip r:embed="rId7"/>
          <a:stretch>
            <a:fillRect/>
          </a:stretch>
        </p:blipFill>
        <p:spPr>
          <a:xfrm>
            <a:off x="8250238" y="3911072"/>
            <a:ext cx="3396191" cy="1851025"/>
          </a:xfrm>
          <a:prstGeom prst="rect">
            <a:avLst/>
          </a:prstGeom>
        </p:spPr>
      </p:pic>
      <p:sp>
        <p:nvSpPr>
          <p:cNvPr id="3" name="Rectangle 2">
            <a:extLst>
              <a:ext uri="{FF2B5EF4-FFF2-40B4-BE49-F238E27FC236}">
                <a16:creationId xmlns:a16="http://schemas.microsoft.com/office/drawing/2014/main" id="{BCE9A121-2A48-C334-F519-6C194BC5E1DA}"/>
              </a:ext>
            </a:extLst>
          </p:cNvPr>
          <p:cNvSpPr/>
          <p:nvPr/>
        </p:nvSpPr>
        <p:spPr>
          <a:xfrm>
            <a:off x="7979415" y="858982"/>
            <a:ext cx="3617003" cy="5882371"/>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78180CB-8829-795D-457F-409DAF5AED96}"/>
              </a:ext>
            </a:extLst>
          </p:cNvPr>
          <p:cNvSpPr txBox="1"/>
          <p:nvPr/>
        </p:nvSpPr>
        <p:spPr>
          <a:xfrm>
            <a:off x="9391745" y="505866"/>
            <a:ext cx="633813" cy="261610"/>
          </a:xfrm>
          <a:prstGeom prst="rect">
            <a:avLst/>
          </a:prstGeom>
          <a:solidFill>
            <a:srgbClr val="FFC000"/>
          </a:solidFill>
        </p:spPr>
        <p:txBody>
          <a:bodyPr wrap="square" rtlCol="0">
            <a:spAutoFit/>
          </a:bodyPr>
          <a:lstStyle/>
          <a:p>
            <a:pPr algn="l"/>
            <a:r>
              <a:rPr lang="en-US" sz="1100" dirty="0">
                <a:solidFill>
                  <a:srgbClr val="1E1932"/>
                </a:solidFill>
              </a:rPr>
              <a:t>C-SUV</a:t>
            </a:r>
          </a:p>
        </p:txBody>
      </p:sp>
    </p:spTree>
    <p:extLst>
      <p:ext uri="{BB962C8B-B14F-4D97-AF65-F5344CB8AC3E}">
        <p14:creationId xmlns:p14="http://schemas.microsoft.com/office/powerpoint/2010/main" val="11184136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B26271-6E95-9864-8AAE-700E07EE75B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84D33BF8-651A-CF62-628A-07E6FE0E825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53230" y="109728"/>
            <a:ext cx="7477561" cy="6656832"/>
          </a:xfrm>
          <a:prstGeom prst="rect">
            <a:avLst/>
          </a:prstGeom>
        </p:spPr>
      </p:pic>
      <p:sp>
        <p:nvSpPr>
          <p:cNvPr id="8" name="TextBox 7">
            <a:extLst>
              <a:ext uri="{FF2B5EF4-FFF2-40B4-BE49-F238E27FC236}">
                <a16:creationId xmlns:a16="http://schemas.microsoft.com/office/drawing/2014/main" id="{A234B560-B4C7-19D6-D6E5-4BE11010EE25}"/>
              </a:ext>
            </a:extLst>
          </p:cNvPr>
          <p:cNvSpPr txBox="1"/>
          <p:nvPr/>
        </p:nvSpPr>
        <p:spPr>
          <a:xfrm>
            <a:off x="8001000" y="301752"/>
            <a:ext cx="437083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E1932"/>
                </a:solidFill>
                <a:effectLst/>
                <a:uLnTx/>
                <a:uFillTx/>
                <a:latin typeface="Montserrat Light"/>
                <a:ea typeface="+mn-ea"/>
                <a:cs typeface="+mn-cs"/>
              </a:rPr>
              <a:t>Prix catalogue (Belgique)</a:t>
            </a:r>
          </a:p>
        </p:txBody>
      </p:sp>
    </p:spTree>
    <p:extLst>
      <p:ext uri="{BB962C8B-B14F-4D97-AF65-F5344CB8AC3E}">
        <p14:creationId xmlns:p14="http://schemas.microsoft.com/office/powerpoint/2010/main" val="1497005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그림 19"/>
          <p:cNvPicPr>
            <a:picLocks noChangeAspect="1"/>
          </p:cNvPicPr>
          <p:nvPr/>
        </p:nvPicPr>
        <p:blipFill>
          <a:blip r:embed="rId3"/>
          <a:stretch>
            <a:fillRect/>
          </a:stretch>
        </p:blipFill>
        <p:spPr>
          <a:xfrm>
            <a:off x="-1003875" y="3612290"/>
            <a:ext cx="7805010" cy="2837174"/>
          </a:xfrm>
          <a:prstGeom prst="rect">
            <a:avLst/>
          </a:prstGeom>
        </p:spPr>
      </p:pic>
      <p:pic>
        <p:nvPicPr>
          <p:cNvPr id="1026" name="Picture 2" descr="[포토] KG모빌리티, '2023 서울모빌리티쇼 참석'"/>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72635"/>
            <a:ext cx="4666891" cy="2837174"/>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그룹 38"/>
          <p:cNvGrpSpPr/>
          <p:nvPr/>
        </p:nvGrpSpPr>
        <p:grpSpPr>
          <a:xfrm rot="20832233">
            <a:off x="6050267" y="1620245"/>
            <a:ext cx="6286095" cy="6125816"/>
            <a:chOff x="131958" y="732184"/>
            <a:chExt cx="6286095" cy="6125816"/>
          </a:xfrm>
        </p:grpSpPr>
        <p:grpSp>
          <p:nvGrpSpPr>
            <p:cNvPr id="24" name="그룹 23"/>
            <p:cNvGrpSpPr/>
            <p:nvPr/>
          </p:nvGrpSpPr>
          <p:grpSpPr>
            <a:xfrm>
              <a:off x="131958" y="732184"/>
              <a:ext cx="6286095" cy="6125816"/>
              <a:chOff x="131957" y="590362"/>
              <a:chExt cx="11744148" cy="6654800"/>
            </a:xfrm>
          </p:grpSpPr>
          <p:sp>
            <p:nvSpPr>
              <p:cNvPr id="28" name="자유형: 도형 43">
                <a:extLst>
                  <a:ext uri="{FF2B5EF4-FFF2-40B4-BE49-F238E27FC236}">
                    <a16:creationId xmlns:a16="http://schemas.microsoft.com/office/drawing/2014/main" id="{18AD93DC-2740-4FFA-9265-5535002A6225}"/>
                  </a:ext>
                </a:extLst>
              </p:cNvPr>
              <p:cNvSpPr/>
              <p:nvPr/>
            </p:nvSpPr>
            <p:spPr>
              <a:xfrm rot="10800000">
                <a:off x="192105" y="590362"/>
                <a:ext cx="11684000" cy="6654800"/>
              </a:xfrm>
              <a:custGeom>
                <a:avLst/>
                <a:gdLst>
                  <a:gd name="connsiteX0" fmla="*/ 11684000 w 11684000"/>
                  <a:gd name="connsiteY0" fmla="*/ 6654800 h 6654800"/>
                  <a:gd name="connsiteX1" fmla="*/ 11683992 w 11684000"/>
                  <a:gd name="connsiteY1" fmla="*/ 6654800 h 6654800"/>
                  <a:gd name="connsiteX2" fmla="*/ 11562602 w 11684000"/>
                  <a:gd name="connsiteY2" fmla="*/ 6565900 h 6654800"/>
                  <a:gd name="connsiteX3" fmla="*/ 11441211 w 11684000"/>
                  <a:gd name="connsiteY3" fmla="*/ 6654800 h 6654800"/>
                  <a:gd name="connsiteX4" fmla="*/ 11319821 w 11684000"/>
                  <a:gd name="connsiteY4" fmla="*/ 6565900 h 6654800"/>
                  <a:gd name="connsiteX5" fmla="*/ 11198431 w 11684000"/>
                  <a:gd name="connsiteY5" fmla="*/ 6654800 h 6654800"/>
                  <a:gd name="connsiteX6" fmla="*/ 11077041 w 11684000"/>
                  <a:gd name="connsiteY6" fmla="*/ 6565900 h 6654800"/>
                  <a:gd name="connsiteX7" fmla="*/ 10955650 w 11684000"/>
                  <a:gd name="connsiteY7" fmla="*/ 6654800 h 6654800"/>
                  <a:gd name="connsiteX8" fmla="*/ 10834261 w 11684000"/>
                  <a:gd name="connsiteY8" fmla="*/ 6565900 h 6654800"/>
                  <a:gd name="connsiteX9" fmla="*/ 10712870 w 11684000"/>
                  <a:gd name="connsiteY9" fmla="*/ 6654800 h 6654800"/>
                  <a:gd name="connsiteX10" fmla="*/ 10591480 w 11684000"/>
                  <a:gd name="connsiteY10" fmla="*/ 6565900 h 6654800"/>
                  <a:gd name="connsiteX11" fmla="*/ 10470090 w 11684000"/>
                  <a:gd name="connsiteY11" fmla="*/ 6654800 h 6654800"/>
                  <a:gd name="connsiteX12" fmla="*/ 10348700 w 11684000"/>
                  <a:gd name="connsiteY12" fmla="*/ 6565900 h 6654800"/>
                  <a:gd name="connsiteX13" fmla="*/ 10227309 w 11684000"/>
                  <a:gd name="connsiteY13" fmla="*/ 6654800 h 6654800"/>
                  <a:gd name="connsiteX14" fmla="*/ 10105919 w 11684000"/>
                  <a:gd name="connsiteY14" fmla="*/ 6565900 h 6654800"/>
                  <a:gd name="connsiteX15" fmla="*/ 9984529 w 11684000"/>
                  <a:gd name="connsiteY15" fmla="*/ 6654800 h 6654800"/>
                  <a:gd name="connsiteX16" fmla="*/ 9863138 w 11684000"/>
                  <a:gd name="connsiteY16" fmla="*/ 6565900 h 6654800"/>
                  <a:gd name="connsiteX17" fmla="*/ 9741747 w 11684000"/>
                  <a:gd name="connsiteY17" fmla="*/ 6654800 h 6654800"/>
                  <a:gd name="connsiteX18" fmla="*/ 9736252 w 11684000"/>
                  <a:gd name="connsiteY18" fmla="*/ 6654800 h 6654800"/>
                  <a:gd name="connsiteX19" fmla="*/ 9614862 w 11684000"/>
                  <a:gd name="connsiteY19" fmla="*/ 6565900 h 6654800"/>
                  <a:gd name="connsiteX20" fmla="*/ 9493472 w 11684000"/>
                  <a:gd name="connsiteY20" fmla="*/ 6654800 h 6654800"/>
                  <a:gd name="connsiteX21" fmla="*/ 9372081 w 11684000"/>
                  <a:gd name="connsiteY21" fmla="*/ 6565900 h 6654800"/>
                  <a:gd name="connsiteX22" fmla="*/ 9250688 w 11684000"/>
                  <a:gd name="connsiteY22" fmla="*/ 6654800 h 6654800"/>
                  <a:gd name="connsiteX23" fmla="*/ 9129298 w 11684000"/>
                  <a:gd name="connsiteY23" fmla="*/ 6565900 h 6654800"/>
                  <a:gd name="connsiteX24" fmla="*/ 9007909 w 11684000"/>
                  <a:gd name="connsiteY24" fmla="*/ 6654800 h 6654800"/>
                  <a:gd name="connsiteX25" fmla="*/ 8886520 w 11684000"/>
                  <a:gd name="connsiteY25" fmla="*/ 6565900 h 6654800"/>
                  <a:gd name="connsiteX26" fmla="*/ 8765130 w 11684000"/>
                  <a:gd name="connsiteY26" fmla="*/ 6654800 h 6654800"/>
                  <a:gd name="connsiteX27" fmla="*/ 8643741 w 11684000"/>
                  <a:gd name="connsiteY27" fmla="*/ 6565900 h 6654800"/>
                  <a:gd name="connsiteX28" fmla="*/ 8522350 w 11684000"/>
                  <a:gd name="connsiteY28" fmla="*/ 6654800 h 6654800"/>
                  <a:gd name="connsiteX29" fmla="*/ 8400959 w 11684000"/>
                  <a:gd name="connsiteY29" fmla="*/ 6565900 h 6654800"/>
                  <a:gd name="connsiteX30" fmla="*/ 8279567 w 11684000"/>
                  <a:gd name="connsiteY30" fmla="*/ 6654800 h 6654800"/>
                  <a:gd name="connsiteX31" fmla="*/ 8158178 w 11684000"/>
                  <a:gd name="connsiteY31" fmla="*/ 6565900 h 6654800"/>
                  <a:gd name="connsiteX32" fmla="*/ 8036788 w 11684000"/>
                  <a:gd name="connsiteY32" fmla="*/ 6654800 h 6654800"/>
                  <a:gd name="connsiteX33" fmla="*/ 7915399 w 11684000"/>
                  <a:gd name="connsiteY33" fmla="*/ 6565900 h 6654800"/>
                  <a:gd name="connsiteX34" fmla="*/ 7794008 w 11684000"/>
                  <a:gd name="connsiteY34" fmla="*/ 6654800 h 6654800"/>
                  <a:gd name="connsiteX35" fmla="*/ 7788514 w 11684000"/>
                  <a:gd name="connsiteY35" fmla="*/ 6654800 h 6654800"/>
                  <a:gd name="connsiteX36" fmla="*/ 7667128 w 11684000"/>
                  <a:gd name="connsiteY36" fmla="*/ 6565900 h 6654800"/>
                  <a:gd name="connsiteX37" fmla="*/ 7545736 w 11684000"/>
                  <a:gd name="connsiteY37" fmla="*/ 6654800 h 6654800"/>
                  <a:gd name="connsiteX38" fmla="*/ 7424347 w 11684000"/>
                  <a:gd name="connsiteY38" fmla="*/ 6565900 h 6654800"/>
                  <a:gd name="connsiteX39" fmla="*/ 7302955 w 11684000"/>
                  <a:gd name="connsiteY39" fmla="*/ 6654800 h 6654800"/>
                  <a:gd name="connsiteX40" fmla="*/ 7181567 w 11684000"/>
                  <a:gd name="connsiteY40" fmla="*/ 6565900 h 6654800"/>
                  <a:gd name="connsiteX41" fmla="*/ 7060176 w 11684000"/>
                  <a:gd name="connsiteY41" fmla="*/ 6654800 h 6654800"/>
                  <a:gd name="connsiteX42" fmla="*/ 6938786 w 11684000"/>
                  <a:gd name="connsiteY42" fmla="*/ 6565900 h 6654800"/>
                  <a:gd name="connsiteX43" fmla="*/ 6817396 w 11684000"/>
                  <a:gd name="connsiteY43" fmla="*/ 6654800 h 6654800"/>
                  <a:gd name="connsiteX44" fmla="*/ 6696005 w 11684000"/>
                  <a:gd name="connsiteY44" fmla="*/ 6565900 h 6654800"/>
                  <a:gd name="connsiteX45" fmla="*/ 6574614 w 11684000"/>
                  <a:gd name="connsiteY45" fmla="*/ 6654800 h 6654800"/>
                  <a:gd name="connsiteX46" fmla="*/ 6453224 w 11684000"/>
                  <a:gd name="connsiteY46" fmla="*/ 6565900 h 6654800"/>
                  <a:gd name="connsiteX47" fmla="*/ 6331833 w 11684000"/>
                  <a:gd name="connsiteY47" fmla="*/ 6654800 h 6654800"/>
                  <a:gd name="connsiteX48" fmla="*/ 6210443 w 11684000"/>
                  <a:gd name="connsiteY48" fmla="*/ 6565900 h 6654800"/>
                  <a:gd name="connsiteX49" fmla="*/ 6089054 w 11684000"/>
                  <a:gd name="connsiteY49" fmla="*/ 6654800 h 6654800"/>
                  <a:gd name="connsiteX50" fmla="*/ 5967664 w 11684000"/>
                  <a:gd name="connsiteY50" fmla="*/ 6565900 h 6654800"/>
                  <a:gd name="connsiteX51" fmla="*/ 5846273 w 11684000"/>
                  <a:gd name="connsiteY51" fmla="*/ 6654800 h 6654800"/>
                  <a:gd name="connsiteX52" fmla="*/ 5837727 w 11684000"/>
                  <a:gd name="connsiteY52" fmla="*/ 6654800 h 6654800"/>
                  <a:gd name="connsiteX53" fmla="*/ 5716337 w 11684000"/>
                  <a:gd name="connsiteY53" fmla="*/ 6565900 h 6654800"/>
                  <a:gd name="connsiteX54" fmla="*/ 5594946 w 11684000"/>
                  <a:gd name="connsiteY54" fmla="*/ 6654800 h 6654800"/>
                  <a:gd name="connsiteX55" fmla="*/ 5473556 w 11684000"/>
                  <a:gd name="connsiteY55" fmla="*/ 6565900 h 6654800"/>
                  <a:gd name="connsiteX56" fmla="*/ 5352165 w 11684000"/>
                  <a:gd name="connsiteY56" fmla="*/ 6654800 h 6654800"/>
                  <a:gd name="connsiteX57" fmla="*/ 5230775 w 11684000"/>
                  <a:gd name="connsiteY57" fmla="*/ 6565900 h 6654800"/>
                  <a:gd name="connsiteX58" fmla="*/ 5109385 w 11684000"/>
                  <a:gd name="connsiteY58" fmla="*/ 6654800 h 6654800"/>
                  <a:gd name="connsiteX59" fmla="*/ 4987995 w 11684000"/>
                  <a:gd name="connsiteY59" fmla="*/ 6565900 h 6654800"/>
                  <a:gd name="connsiteX60" fmla="*/ 4866604 w 11684000"/>
                  <a:gd name="connsiteY60" fmla="*/ 6654800 h 6654800"/>
                  <a:gd name="connsiteX61" fmla="*/ 4745214 w 11684000"/>
                  <a:gd name="connsiteY61" fmla="*/ 6565900 h 6654800"/>
                  <a:gd name="connsiteX62" fmla="*/ 4623823 w 11684000"/>
                  <a:gd name="connsiteY62" fmla="*/ 6654800 h 6654800"/>
                  <a:gd name="connsiteX63" fmla="*/ 4502433 w 11684000"/>
                  <a:gd name="connsiteY63" fmla="*/ 6565900 h 6654800"/>
                  <a:gd name="connsiteX64" fmla="*/ 4381042 w 11684000"/>
                  <a:gd name="connsiteY64" fmla="*/ 6654800 h 6654800"/>
                  <a:gd name="connsiteX65" fmla="*/ 4259652 w 11684000"/>
                  <a:gd name="connsiteY65" fmla="*/ 6565900 h 6654800"/>
                  <a:gd name="connsiteX66" fmla="*/ 4138262 w 11684000"/>
                  <a:gd name="connsiteY66" fmla="*/ 6654800 h 6654800"/>
                  <a:gd name="connsiteX67" fmla="*/ 4016872 w 11684000"/>
                  <a:gd name="connsiteY67" fmla="*/ 6565900 h 6654800"/>
                  <a:gd name="connsiteX68" fmla="*/ 3895481 w 11684000"/>
                  <a:gd name="connsiteY68" fmla="*/ 6654800 h 6654800"/>
                  <a:gd name="connsiteX69" fmla="*/ 3889986 w 11684000"/>
                  <a:gd name="connsiteY69" fmla="*/ 6654800 h 6654800"/>
                  <a:gd name="connsiteX70" fmla="*/ 3768596 w 11684000"/>
                  <a:gd name="connsiteY70" fmla="*/ 6565900 h 6654800"/>
                  <a:gd name="connsiteX71" fmla="*/ 3647205 w 11684000"/>
                  <a:gd name="connsiteY71" fmla="*/ 6654800 h 6654800"/>
                  <a:gd name="connsiteX72" fmla="*/ 3525815 w 11684000"/>
                  <a:gd name="connsiteY72" fmla="*/ 6565900 h 6654800"/>
                  <a:gd name="connsiteX73" fmla="*/ 3404424 w 11684000"/>
                  <a:gd name="connsiteY73" fmla="*/ 6654800 h 6654800"/>
                  <a:gd name="connsiteX74" fmla="*/ 3283034 w 11684000"/>
                  <a:gd name="connsiteY74" fmla="*/ 6565900 h 6654800"/>
                  <a:gd name="connsiteX75" fmla="*/ 3161644 w 11684000"/>
                  <a:gd name="connsiteY75" fmla="*/ 6654800 h 6654800"/>
                  <a:gd name="connsiteX76" fmla="*/ 3040254 w 11684000"/>
                  <a:gd name="connsiteY76" fmla="*/ 6565900 h 6654800"/>
                  <a:gd name="connsiteX77" fmla="*/ 2918863 w 11684000"/>
                  <a:gd name="connsiteY77" fmla="*/ 6654800 h 6654800"/>
                  <a:gd name="connsiteX78" fmla="*/ 2797473 w 11684000"/>
                  <a:gd name="connsiteY78" fmla="*/ 6565900 h 6654800"/>
                  <a:gd name="connsiteX79" fmla="*/ 2676082 w 11684000"/>
                  <a:gd name="connsiteY79" fmla="*/ 6654800 h 6654800"/>
                  <a:gd name="connsiteX80" fmla="*/ 2554692 w 11684000"/>
                  <a:gd name="connsiteY80" fmla="*/ 6565900 h 6654800"/>
                  <a:gd name="connsiteX81" fmla="*/ 2433301 w 11684000"/>
                  <a:gd name="connsiteY81" fmla="*/ 6654800 h 6654800"/>
                  <a:gd name="connsiteX82" fmla="*/ 2311911 w 11684000"/>
                  <a:gd name="connsiteY82" fmla="*/ 6565900 h 6654800"/>
                  <a:gd name="connsiteX83" fmla="*/ 2190521 w 11684000"/>
                  <a:gd name="connsiteY83" fmla="*/ 6654800 h 6654800"/>
                  <a:gd name="connsiteX84" fmla="*/ 2069131 w 11684000"/>
                  <a:gd name="connsiteY84" fmla="*/ 6565900 h 6654800"/>
                  <a:gd name="connsiteX85" fmla="*/ 1947740 w 11684000"/>
                  <a:gd name="connsiteY85" fmla="*/ 6654800 h 6654800"/>
                  <a:gd name="connsiteX86" fmla="*/ 1942246 w 11684000"/>
                  <a:gd name="connsiteY86" fmla="*/ 6654800 h 6654800"/>
                  <a:gd name="connsiteX87" fmla="*/ 1820856 w 11684000"/>
                  <a:gd name="connsiteY87" fmla="*/ 6565900 h 6654800"/>
                  <a:gd name="connsiteX88" fmla="*/ 1699465 w 11684000"/>
                  <a:gd name="connsiteY88" fmla="*/ 6654800 h 6654800"/>
                  <a:gd name="connsiteX89" fmla="*/ 1578075 w 11684000"/>
                  <a:gd name="connsiteY89" fmla="*/ 6565900 h 6654800"/>
                  <a:gd name="connsiteX90" fmla="*/ 1456684 w 11684000"/>
                  <a:gd name="connsiteY90" fmla="*/ 6654800 h 6654800"/>
                  <a:gd name="connsiteX91" fmla="*/ 1335294 w 11684000"/>
                  <a:gd name="connsiteY91" fmla="*/ 6565900 h 6654800"/>
                  <a:gd name="connsiteX92" fmla="*/ 1213903 w 11684000"/>
                  <a:gd name="connsiteY92" fmla="*/ 6654800 h 6654800"/>
                  <a:gd name="connsiteX93" fmla="*/ 1092514 w 11684000"/>
                  <a:gd name="connsiteY93" fmla="*/ 6565900 h 6654800"/>
                  <a:gd name="connsiteX94" fmla="*/ 971123 w 11684000"/>
                  <a:gd name="connsiteY94" fmla="*/ 6654800 h 6654800"/>
                  <a:gd name="connsiteX95" fmla="*/ 849733 w 11684000"/>
                  <a:gd name="connsiteY95" fmla="*/ 6565900 h 6654800"/>
                  <a:gd name="connsiteX96" fmla="*/ 728342 w 11684000"/>
                  <a:gd name="connsiteY96" fmla="*/ 6654800 h 6654800"/>
                  <a:gd name="connsiteX97" fmla="*/ 606952 w 11684000"/>
                  <a:gd name="connsiteY97" fmla="*/ 6565900 h 6654800"/>
                  <a:gd name="connsiteX98" fmla="*/ 485561 w 11684000"/>
                  <a:gd name="connsiteY98" fmla="*/ 6654800 h 6654800"/>
                  <a:gd name="connsiteX99" fmla="*/ 364171 w 11684000"/>
                  <a:gd name="connsiteY99" fmla="*/ 6565900 h 6654800"/>
                  <a:gd name="connsiteX100" fmla="*/ 242780 w 11684000"/>
                  <a:gd name="connsiteY100" fmla="*/ 6654800 h 6654800"/>
                  <a:gd name="connsiteX101" fmla="*/ 121391 w 11684000"/>
                  <a:gd name="connsiteY101" fmla="*/ 6565900 h 6654800"/>
                  <a:gd name="connsiteX102" fmla="*/ 0 w 11684000"/>
                  <a:gd name="connsiteY102" fmla="*/ 6654800 h 6654800"/>
                  <a:gd name="connsiteX103" fmla="*/ 0 w 11684000"/>
                  <a:gd name="connsiteY103" fmla="*/ 0 h 6654800"/>
                  <a:gd name="connsiteX104" fmla="*/ 11684000 w 11684000"/>
                  <a:gd name="connsiteY104" fmla="*/ 0 h 6654800"/>
                  <a:gd name="connsiteX105" fmla="*/ 11684000 w 11684000"/>
                  <a:gd name="connsiteY105" fmla="*/ 6654800 h 665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11684000" h="6654800">
                    <a:moveTo>
                      <a:pt x="11684000" y="6654800"/>
                    </a:moveTo>
                    <a:lnTo>
                      <a:pt x="11683992" y="6654800"/>
                    </a:lnTo>
                    <a:lnTo>
                      <a:pt x="11562602" y="6565900"/>
                    </a:lnTo>
                    <a:lnTo>
                      <a:pt x="11441211" y="6654800"/>
                    </a:lnTo>
                    <a:lnTo>
                      <a:pt x="11319821" y="6565900"/>
                    </a:lnTo>
                    <a:lnTo>
                      <a:pt x="11198431" y="6654800"/>
                    </a:lnTo>
                    <a:lnTo>
                      <a:pt x="11077041" y="6565900"/>
                    </a:lnTo>
                    <a:lnTo>
                      <a:pt x="10955650" y="6654800"/>
                    </a:lnTo>
                    <a:lnTo>
                      <a:pt x="10834261" y="6565900"/>
                    </a:lnTo>
                    <a:lnTo>
                      <a:pt x="10712870" y="6654800"/>
                    </a:lnTo>
                    <a:lnTo>
                      <a:pt x="10591480" y="6565900"/>
                    </a:lnTo>
                    <a:lnTo>
                      <a:pt x="10470090" y="6654800"/>
                    </a:lnTo>
                    <a:lnTo>
                      <a:pt x="10348700" y="6565900"/>
                    </a:lnTo>
                    <a:lnTo>
                      <a:pt x="10227309" y="6654800"/>
                    </a:lnTo>
                    <a:lnTo>
                      <a:pt x="10105919" y="6565900"/>
                    </a:lnTo>
                    <a:lnTo>
                      <a:pt x="9984529" y="6654800"/>
                    </a:lnTo>
                    <a:lnTo>
                      <a:pt x="9863138" y="6565900"/>
                    </a:lnTo>
                    <a:lnTo>
                      <a:pt x="9741747" y="6654800"/>
                    </a:lnTo>
                    <a:lnTo>
                      <a:pt x="9736252" y="6654800"/>
                    </a:lnTo>
                    <a:lnTo>
                      <a:pt x="9614862" y="6565900"/>
                    </a:lnTo>
                    <a:lnTo>
                      <a:pt x="9493472" y="6654800"/>
                    </a:lnTo>
                    <a:lnTo>
                      <a:pt x="9372081" y="6565900"/>
                    </a:lnTo>
                    <a:lnTo>
                      <a:pt x="9250688" y="6654800"/>
                    </a:lnTo>
                    <a:lnTo>
                      <a:pt x="9129298" y="6565900"/>
                    </a:lnTo>
                    <a:lnTo>
                      <a:pt x="9007909" y="6654800"/>
                    </a:lnTo>
                    <a:lnTo>
                      <a:pt x="8886520" y="6565900"/>
                    </a:lnTo>
                    <a:lnTo>
                      <a:pt x="8765130" y="6654800"/>
                    </a:lnTo>
                    <a:lnTo>
                      <a:pt x="8643741" y="6565900"/>
                    </a:lnTo>
                    <a:lnTo>
                      <a:pt x="8522350" y="6654800"/>
                    </a:lnTo>
                    <a:lnTo>
                      <a:pt x="8400959" y="6565900"/>
                    </a:lnTo>
                    <a:lnTo>
                      <a:pt x="8279567" y="6654800"/>
                    </a:lnTo>
                    <a:lnTo>
                      <a:pt x="8158178" y="6565900"/>
                    </a:lnTo>
                    <a:lnTo>
                      <a:pt x="8036788" y="6654800"/>
                    </a:lnTo>
                    <a:lnTo>
                      <a:pt x="7915399" y="6565900"/>
                    </a:lnTo>
                    <a:lnTo>
                      <a:pt x="7794008" y="6654800"/>
                    </a:lnTo>
                    <a:lnTo>
                      <a:pt x="7788514" y="6654800"/>
                    </a:lnTo>
                    <a:lnTo>
                      <a:pt x="7667128" y="6565900"/>
                    </a:lnTo>
                    <a:lnTo>
                      <a:pt x="7545736" y="6654800"/>
                    </a:lnTo>
                    <a:lnTo>
                      <a:pt x="7424347" y="6565900"/>
                    </a:lnTo>
                    <a:lnTo>
                      <a:pt x="7302955" y="6654800"/>
                    </a:lnTo>
                    <a:lnTo>
                      <a:pt x="7181567" y="6565900"/>
                    </a:lnTo>
                    <a:lnTo>
                      <a:pt x="7060176" y="6654800"/>
                    </a:lnTo>
                    <a:lnTo>
                      <a:pt x="6938786" y="6565900"/>
                    </a:lnTo>
                    <a:lnTo>
                      <a:pt x="6817396" y="6654800"/>
                    </a:lnTo>
                    <a:lnTo>
                      <a:pt x="6696005" y="6565900"/>
                    </a:lnTo>
                    <a:lnTo>
                      <a:pt x="6574614" y="6654800"/>
                    </a:lnTo>
                    <a:lnTo>
                      <a:pt x="6453224" y="6565900"/>
                    </a:lnTo>
                    <a:lnTo>
                      <a:pt x="6331833" y="6654800"/>
                    </a:lnTo>
                    <a:lnTo>
                      <a:pt x="6210443" y="6565900"/>
                    </a:lnTo>
                    <a:lnTo>
                      <a:pt x="6089054" y="6654800"/>
                    </a:lnTo>
                    <a:lnTo>
                      <a:pt x="5967664" y="6565900"/>
                    </a:lnTo>
                    <a:lnTo>
                      <a:pt x="5846273" y="6654800"/>
                    </a:lnTo>
                    <a:lnTo>
                      <a:pt x="5837727" y="6654800"/>
                    </a:lnTo>
                    <a:lnTo>
                      <a:pt x="5716337" y="6565900"/>
                    </a:lnTo>
                    <a:lnTo>
                      <a:pt x="5594946" y="6654800"/>
                    </a:lnTo>
                    <a:lnTo>
                      <a:pt x="5473556" y="6565900"/>
                    </a:lnTo>
                    <a:lnTo>
                      <a:pt x="5352165" y="6654800"/>
                    </a:lnTo>
                    <a:lnTo>
                      <a:pt x="5230775" y="6565900"/>
                    </a:lnTo>
                    <a:lnTo>
                      <a:pt x="5109385" y="6654800"/>
                    </a:lnTo>
                    <a:lnTo>
                      <a:pt x="4987995" y="6565900"/>
                    </a:lnTo>
                    <a:lnTo>
                      <a:pt x="4866604" y="6654800"/>
                    </a:lnTo>
                    <a:lnTo>
                      <a:pt x="4745214" y="6565900"/>
                    </a:lnTo>
                    <a:lnTo>
                      <a:pt x="4623823" y="6654800"/>
                    </a:lnTo>
                    <a:lnTo>
                      <a:pt x="4502433" y="6565900"/>
                    </a:lnTo>
                    <a:lnTo>
                      <a:pt x="4381042" y="6654800"/>
                    </a:lnTo>
                    <a:lnTo>
                      <a:pt x="4259652" y="6565900"/>
                    </a:lnTo>
                    <a:lnTo>
                      <a:pt x="4138262" y="6654800"/>
                    </a:lnTo>
                    <a:lnTo>
                      <a:pt x="4016872" y="6565900"/>
                    </a:lnTo>
                    <a:lnTo>
                      <a:pt x="3895481" y="6654800"/>
                    </a:lnTo>
                    <a:lnTo>
                      <a:pt x="3889986" y="6654800"/>
                    </a:lnTo>
                    <a:lnTo>
                      <a:pt x="3768596" y="6565900"/>
                    </a:lnTo>
                    <a:lnTo>
                      <a:pt x="3647205" y="6654800"/>
                    </a:lnTo>
                    <a:lnTo>
                      <a:pt x="3525815" y="6565900"/>
                    </a:lnTo>
                    <a:lnTo>
                      <a:pt x="3404424" y="6654800"/>
                    </a:lnTo>
                    <a:lnTo>
                      <a:pt x="3283034" y="6565900"/>
                    </a:lnTo>
                    <a:lnTo>
                      <a:pt x="3161644" y="6654800"/>
                    </a:lnTo>
                    <a:lnTo>
                      <a:pt x="3040254" y="6565900"/>
                    </a:lnTo>
                    <a:lnTo>
                      <a:pt x="2918863" y="6654800"/>
                    </a:lnTo>
                    <a:lnTo>
                      <a:pt x="2797473" y="6565900"/>
                    </a:lnTo>
                    <a:lnTo>
                      <a:pt x="2676082" y="6654800"/>
                    </a:lnTo>
                    <a:lnTo>
                      <a:pt x="2554692" y="6565900"/>
                    </a:lnTo>
                    <a:lnTo>
                      <a:pt x="2433301" y="6654800"/>
                    </a:lnTo>
                    <a:lnTo>
                      <a:pt x="2311911" y="6565900"/>
                    </a:lnTo>
                    <a:lnTo>
                      <a:pt x="2190521" y="6654800"/>
                    </a:lnTo>
                    <a:lnTo>
                      <a:pt x="2069131" y="6565900"/>
                    </a:lnTo>
                    <a:lnTo>
                      <a:pt x="1947740" y="6654800"/>
                    </a:lnTo>
                    <a:lnTo>
                      <a:pt x="1942246" y="6654800"/>
                    </a:lnTo>
                    <a:lnTo>
                      <a:pt x="1820856" y="6565900"/>
                    </a:lnTo>
                    <a:lnTo>
                      <a:pt x="1699465" y="6654800"/>
                    </a:lnTo>
                    <a:lnTo>
                      <a:pt x="1578075" y="6565900"/>
                    </a:lnTo>
                    <a:lnTo>
                      <a:pt x="1456684" y="6654800"/>
                    </a:lnTo>
                    <a:lnTo>
                      <a:pt x="1335294" y="6565900"/>
                    </a:lnTo>
                    <a:lnTo>
                      <a:pt x="1213903" y="6654800"/>
                    </a:lnTo>
                    <a:lnTo>
                      <a:pt x="1092514" y="6565900"/>
                    </a:lnTo>
                    <a:lnTo>
                      <a:pt x="971123" y="6654800"/>
                    </a:lnTo>
                    <a:lnTo>
                      <a:pt x="849733" y="6565900"/>
                    </a:lnTo>
                    <a:lnTo>
                      <a:pt x="728342" y="6654800"/>
                    </a:lnTo>
                    <a:lnTo>
                      <a:pt x="606952" y="6565900"/>
                    </a:lnTo>
                    <a:lnTo>
                      <a:pt x="485561" y="6654800"/>
                    </a:lnTo>
                    <a:lnTo>
                      <a:pt x="364171" y="6565900"/>
                    </a:lnTo>
                    <a:lnTo>
                      <a:pt x="242780" y="6654800"/>
                    </a:lnTo>
                    <a:lnTo>
                      <a:pt x="121391" y="6565900"/>
                    </a:lnTo>
                    <a:lnTo>
                      <a:pt x="0" y="6654800"/>
                    </a:lnTo>
                    <a:lnTo>
                      <a:pt x="0" y="0"/>
                    </a:lnTo>
                    <a:lnTo>
                      <a:pt x="11684000" y="0"/>
                    </a:lnTo>
                    <a:lnTo>
                      <a:pt x="11684000" y="665480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w="3175">
                    <a:solidFill>
                      <a:prstClr val="black">
                        <a:alpha val="10000"/>
                      </a:prstClr>
                    </a:solidFill>
                  </a:ln>
                  <a:solidFill>
                    <a:prstClr val="white"/>
                  </a:solidFill>
                  <a:effectLst/>
                  <a:uLnTx/>
                  <a:uFillTx/>
                  <a:latin typeface="넥슨Lv2고딕 Medium" panose="00000600000000000000" pitchFamily="2" charset="-127"/>
                  <a:ea typeface="넥슨Lv2고딕 Medium" panose="00000600000000000000" pitchFamily="2" charset="-127"/>
                  <a:cs typeface="+mn-cs"/>
                </a:endParaRPr>
              </a:p>
            </p:txBody>
          </p:sp>
          <p:sp>
            <p:nvSpPr>
              <p:cNvPr id="29" name="자유형: 도형 19">
                <a:extLst>
                  <a:ext uri="{FF2B5EF4-FFF2-40B4-BE49-F238E27FC236}">
                    <a16:creationId xmlns:a16="http://schemas.microsoft.com/office/drawing/2014/main" id="{E115048A-4E59-46A4-8C96-A2F8DEE0CC02}"/>
                  </a:ext>
                </a:extLst>
              </p:cNvPr>
              <p:cNvSpPr/>
              <p:nvPr/>
            </p:nvSpPr>
            <p:spPr>
              <a:xfrm rot="10800000">
                <a:off x="131957" y="590362"/>
                <a:ext cx="11684000" cy="6654800"/>
              </a:xfrm>
              <a:custGeom>
                <a:avLst/>
                <a:gdLst>
                  <a:gd name="connsiteX0" fmla="*/ 11684000 w 11684000"/>
                  <a:gd name="connsiteY0" fmla="*/ 6654800 h 6654800"/>
                  <a:gd name="connsiteX1" fmla="*/ 11683992 w 11684000"/>
                  <a:gd name="connsiteY1" fmla="*/ 6654800 h 6654800"/>
                  <a:gd name="connsiteX2" fmla="*/ 11562602 w 11684000"/>
                  <a:gd name="connsiteY2" fmla="*/ 6565900 h 6654800"/>
                  <a:gd name="connsiteX3" fmla="*/ 11441211 w 11684000"/>
                  <a:gd name="connsiteY3" fmla="*/ 6654800 h 6654800"/>
                  <a:gd name="connsiteX4" fmla="*/ 11319821 w 11684000"/>
                  <a:gd name="connsiteY4" fmla="*/ 6565900 h 6654800"/>
                  <a:gd name="connsiteX5" fmla="*/ 11198431 w 11684000"/>
                  <a:gd name="connsiteY5" fmla="*/ 6654800 h 6654800"/>
                  <a:gd name="connsiteX6" fmla="*/ 11077041 w 11684000"/>
                  <a:gd name="connsiteY6" fmla="*/ 6565900 h 6654800"/>
                  <a:gd name="connsiteX7" fmla="*/ 10955650 w 11684000"/>
                  <a:gd name="connsiteY7" fmla="*/ 6654800 h 6654800"/>
                  <a:gd name="connsiteX8" fmla="*/ 10834261 w 11684000"/>
                  <a:gd name="connsiteY8" fmla="*/ 6565900 h 6654800"/>
                  <a:gd name="connsiteX9" fmla="*/ 10712870 w 11684000"/>
                  <a:gd name="connsiteY9" fmla="*/ 6654800 h 6654800"/>
                  <a:gd name="connsiteX10" fmla="*/ 10591480 w 11684000"/>
                  <a:gd name="connsiteY10" fmla="*/ 6565900 h 6654800"/>
                  <a:gd name="connsiteX11" fmla="*/ 10470090 w 11684000"/>
                  <a:gd name="connsiteY11" fmla="*/ 6654800 h 6654800"/>
                  <a:gd name="connsiteX12" fmla="*/ 10348700 w 11684000"/>
                  <a:gd name="connsiteY12" fmla="*/ 6565900 h 6654800"/>
                  <a:gd name="connsiteX13" fmla="*/ 10227309 w 11684000"/>
                  <a:gd name="connsiteY13" fmla="*/ 6654800 h 6654800"/>
                  <a:gd name="connsiteX14" fmla="*/ 10105919 w 11684000"/>
                  <a:gd name="connsiteY14" fmla="*/ 6565900 h 6654800"/>
                  <a:gd name="connsiteX15" fmla="*/ 9984529 w 11684000"/>
                  <a:gd name="connsiteY15" fmla="*/ 6654800 h 6654800"/>
                  <a:gd name="connsiteX16" fmla="*/ 9863138 w 11684000"/>
                  <a:gd name="connsiteY16" fmla="*/ 6565900 h 6654800"/>
                  <a:gd name="connsiteX17" fmla="*/ 9741747 w 11684000"/>
                  <a:gd name="connsiteY17" fmla="*/ 6654800 h 6654800"/>
                  <a:gd name="connsiteX18" fmla="*/ 9736252 w 11684000"/>
                  <a:gd name="connsiteY18" fmla="*/ 6654800 h 6654800"/>
                  <a:gd name="connsiteX19" fmla="*/ 9614862 w 11684000"/>
                  <a:gd name="connsiteY19" fmla="*/ 6565900 h 6654800"/>
                  <a:gd name="connsiteX20" fmla="*/ 9493472 w 11684000"/>
                  <a:gd name="connsiteY20" fmla="*/ 6654800 h 6654800"/>
                  <a:gd name="connsiteX21" fmla="*/ 9372081 w 11684000"/>
                  <a:gd name="connsiteY21" fmla="*/ 6565900 h 6654800"/>
                  <a:gd name="connsiteX22" fmla="*/ 9250688 w 11684000"/>
                  <a:gd name="connsiteY22" fmla="*/ 6654800 h 6654800"/>
                  <a:gd name="connsiteX23" fmla="*/ 9129298 w 11684000"/>
                  <a:gd name="connsiteY23" fmla="*/ 6565900 h 6654800"/>
                  <a:gd name="connsiteX24" fmla="*/ 9007909 w 11684000"/>
                  <a:gd name="connsiteY24" fmla="*/ 6654800 h 6654800"/>
                  <a:gd name="connsiteX25" fmla="*/ 8886520 w 11684000"/>
                  <a:gd name="connsiteY25" fmla="*/ 6565900 h 6654800"/>
                  <a:gd name="connsiteX26" fmla="*/ 8765130 w 11684000"/>
                  <a:gd name="connsiteY26" fmla="*/ 6654800 h 6654800"/>
                  <a:gd name="connsiteX27" fmla="*/ 8643741 w 11684000"/>
                  <a:gd name="connsiteY27" fmla="*/ 6565900 h 6654800"/>
                  <a:gd name="connsiteX28" fmla="*/ 8522350 w 11684000"/>
                  <a:gd name="connsiteY28" fmla="*/ 6654800 h 6654800"/>
                  <a:gd name="connsiteX29" fmla="*/ 8400959 w 11684000"/>
                  <a:gd name="connsiteY29" fmla="*/ 6565900 h 6654800"/>
                  <a:gd name="connsiteX30" fmla="*/ 8279567 w 11684000"/>
                  <a:gd name="connsiteY30" fmla="*/ 6654800 h 6654800"/>
                  <a:gd name="connsiteX31" fmla="*/ 8158178 w 11684000"/>
                  <a:gd name="connsiteY31" fmla="*/ 6565900 h 6654800"/>
                  <a:gd name="connsiteX32" fmla="*/ 8036788 w 11684000"/>
                  <a:gd name="connsiteY32" fmla="*/ 6654800 h 6654800"/>
                  <a:gd name="connsiteX33" fmla="*/ 7915399 w 11684000"/>
                  <a:gd name="connsiteY33" fmla="*/ 6565900 h 6654800"/>
                  <a:gd name="connsiteX34" fmla="*/ 7794008 w 11684000"/>
                  <a:gd name="connsiteY34" fmla="*/ 6654800 h 6654800"/>
                  <a:gd name="connsiteX35" fmla="*/ 7788514 w 11684000"/>
                  <a:gd name="connsiteY35" fmla="*/ 6654800 h 6654800"/>
                  <a:gd name="connsiteX36" fmla="*/ 7667128 w 11684000"/>
                  <a:gd name="connsiteY36" fmla="*/ 6565900 h 6654800"/>
                  <a:gd name="connsiteX37" fmla="*/ 7545736 w 11684000"/>
                  <a:gd name="connsiteY37" fmla="*/ 6654800 h 6654800"/>
                  <a:gd name="connsiteX38" fmla="*/ 7424347 w 11684000"/>
                  <a:gd name="connsiteY38" fmla="*/ 6565900 h 6654800"/>
                  <a:gd name="connsiteX39" fmla="*/ 7302955 w 11684000"/>
                  <a:gd name="connsiteY39" fmla="*/ 6654800 h 6654800"/>
                  <a:gd name="connsiteX40" fmla="*/ 7181567 w 11684000"/>
                  <a:gd name="connsiteY40" fmla="*/ 6565900 h 6654800"/>
                  <a:gd name="connsiteX41" fmla="*/ 7060176 w 11684000"/>
                  <a:gd name="connsiteY41" fmla="*/ 6654800 h 6654800"/>
                  <a:gd name="connsiteX42" fmla="*/ 6938786 w 11684000"/>
                  <a:gd name="connsiteY42" fmla="*/ 6565900 h 6654800"/>
                  <a:gd name="connsiteX43" fmla="*/ 6817396 w 11684000"/>
                  <a:gd name="connsiteY43" fmla="*/ 6654800 h 6654800"/>
                  <a:gd name="connsiteX44" fmla="*/ 6696005 w 11684000"/>
                  <a:gd name="connsiteY44" fmla="*/ 6565900 h 6654800"/>
                  <a:gd name="connsiteX45" fmla="*/ 6574614 w 11684000"/>
                  <a:gd name="connsiteY45" fmla="*/ 6654800 h 6654800"/>
                  <a:gd name="connsiteX46" fmla="*/ 6453224 w 11684000"/>
                  <a:gd name="connsiteY46" fmla="*/ 6565900 h 6654800"/>
                  <a:gd name="connsiteX47" fmla="*/ 6331833 w 11684000"/>
                  <a:gd name="connsiteY47" fmla="*/ 6654800 h 6654800"/>
                  <a:gd name="connsiteX48" fmla="*/ 6210443 w 11684000"/>
                  <a:gd name="connsiteY48" fmla="*/ 6565900 h 6654800"/>
                  <a:gd name="connsiteX49" fmla="*/ 6089054 w 11684000"/>
                  <a:gd name="connsiteY49" fmla="*/ 6654800 h 6654800"/>
                  <a:gd name="connsiteX50" fmla="*/ 5967664 w 11684000"/>
                  <a:gd name="connsiteY50" fmla="*/ 6565900 h 6654800"/>
                  <a:gd name="connsiteX51" fmla="*/ 5846273 w 11684000"/>
                  <a:gd name="connsiteY51" fmla="*/ 6654800 h 6654800"/>
                  <a:gd name="connsiteX52" fmla="*/ 5837727 w 11684000"/>
                  <a:gd name="connsiteY52" fmla="*/ 6654800 h 6654800"/>
                  <a:gd name="connsiteX53" fmla="*/ 5716337 w 11684000"/>
                  <a:gd name="connsiteY53" fmla="*/ 6565900 h 6654800"/>
                  <a:gd name="connsiteX54" fmla="*/ 5594946 w 11684000"/>
                  <a:gd name="connsiteY54" fmla="*/ 6654800 h 6654800"/>
                  <a:gd name="connsiteX55" fmla="*/ 5473556 w 11684000"/>
                  <a:gd name="connsiteY55" fmla="*/ 6565900 h 6654800"/>
                  <a:gd name="connsiteX56" fmla="*/ 5352165 w 11684000"/>
                  <a:gd name="connsiteY56" fmla="*/ 6654800 h 6654800"/>
                  <a:gd name="connsiteX57" fmla="*/ 5230775 w 11684000"/>
                  <a:gd name="connsiteY57" fmla="*/ 6565900 h 6654800"/>
                  <a:gd name="connsiteX58" fmla="*/ 5109385 w 11684000"/>
                  <a:gd name="connsiteY58" fmla="*/ 6654800 h 6654800"/>
                  <a:gd name="connsiteX59" fmla="*/ 4987995 w 11684000"/>
                  <a:gd name="connsiteY59" fmla="*/ 6565900 h 6654800"/>
                  <a:gd name="connsiteX60" fmla="*/ 4866604 w 11684000"/>
                  <a:gd name="connsiteY60" fmla="*/ 6654800 h 6654800"/>
                  <a:gd name="connsiteX61" fmla="*/ 4745214 w 11684000"/>
                  <a:gd name="connsiteY61" fmla="*/ 6565900 h 6654800"/>
                  <a:gd name="connsiteX62" fmla="*/ 4623823 w 11684000"/>
                  <a:gd name="connsiteY62" fmla="*/ 6654800 h 6654800"/>
                  <a:gd name="connsiteX63" fmla="*/ 4502433 w 11684000"/>
                  <a:gd name="connsiteY63" fmla="*/ 6565900 h 6654800"/>
                  <a:gd name="connsiteX64" fmla="*/ 4381042 w 11684000"/>
                  <a:gd name="connsiteY64" fmla="*/ 6654800 h 6654800"/>
                  <a:gd name="connsiteX65" fmla="*/ 4259652 w 11684000"/>
                  <a:gd name="connsiteY65" fmla="*/ 6565900 h 6654800"/>
                  <a:gd name="connsiteX66" fmla="*/ 4138262 w 11684000"/>
                  <a:gd name="connsiteY66" fmla="*/ 6654800 h 6654800"/>
                  <a:gd name="connsiteX67" fmla="*/ 4016872 w 11684000"/>
                  <a:gd name="connsiteY67" fmla="*/ 6565900 h 6654800"/>
                  <a:gd name="connsiteX68" fmla="*/ 3895481 w 11684000"/>
                  <a:gd name="connsiteY68" fmla="*/ 6654800 h 6654800"/>
                  <a:gd name="connsiteX69" fmla="*/ 3889986 w 11684000"/>
                  <a:gd name="connsiteY69" fmla="*/ 6654800 h 6654800"/>
                  <a:gd name="connsiteX70" fmla="*/ 3768596 w 11684000"/>
                  <a:gd name="connsiteY70" fmla="*/ 6565900 h 6654800"/>
                  <a:gd name="connsiteX71" fmla="*/ 3647205 w 11684000"/>
                  <a:gd name="connsiteY71" fmla="*/ 6654800 h 6654800"/>
                  <a:gd name="connsiteX72" fmla="*/ 3525815 w 11684000"/>
                  <a:gd name="connsiteY72" fmla="*/ 6565900 h 6654800"/>
                  <a:gd name="connsiteX73" fmla="*/ 3404424 w 11684000"/>
                  <a:gd name="connsiteY73" fmla="*/ 6654800 h 6654800"/>
                  <a:gd name="connsiteX74" fmla="*/ 3283034 w 11684000"/>
                  <a:gd name="connsiteY74" fmla="*/ 6565900 h 6654800"/>
                  <a:gd name="connsiteX75" fmla="*/ 3161644 w 11684000"/>
                  <a:gd name="connsiteY75" fmla="*/ 6654800 h 6654800"/>
                  <a:gd name="connsiteX76" fmla="*/ 3040254 w 11684000"/>
                  <a:gd name="connsiteY76" fmla="*/ 6565900 h 6654800"/>
                  <a:gd name="connsiteX77" fmla="*/ 2918863 w 11684000"/>
                  <a:gd name="connsiteY77" fmla="*/ 6654800 h 6654800"/>
                  <a:gd name="connsiteX78" fmla="*/ 2797473 w 11684000"/>
                  <a:gd name="connsiteY78" fmla="*/ 6565900 h 6654800"/>
                  <a:gd name="connsiteX79" fmla="*/ 2676082 w 11684000"/>
                  <a:gd name="connsiteY79" fmla="*/ 6654800 h 6654800"/>
                  <a:gd name="connsiteX80" fmla="*/ 2554692 w 11684000"/>
                  <a:gd name="connsiteY80" fmla="*/ 6565900 h 6654800"/>
                  <a:gd name="connsiteX81" fmla="*/ 2433301 w 11684000"/>
                  <a:gd name="connsiteY81" fmla="*/ 6654800 h 6654800"/>
                  <a:gd name="connsiteX82" fmla="*/ 2311911 w 11684000"/>
                  <a:gd name="connsiteY82" fmla="*/ 6565900 h 6654800"/>
                  <a:gd name="connsiteX83" fmla="*/ 2190521 w 11684000"/>
                  <a:gd name="connsiteY83" fmla="*/ 6654800 h 6654800"/>
                  <a:gd name="connsiteX84" fmla="*/ 2069131 w 11684000"/>
                  <a:gd name="connsiteY84" fmla="*/ 6565900 h 6654800"/>
                  <a:gd name="connsiteX85" fmla="*/ 1947740 w 11684000"/>
                  <a:gd name="connsiteY85" fmla="*/ 6654800 h 6654800"/>
                  <a:gd name="connsiteX86" fmla="*/ 1942246 w 11684000"/>
                  <a:gd name="connsiteY86" fmla="*/ 6654800 h 6654800"/>
                  <a:gd name="connsiteX87" fmla="*/ 1820856 w 11684000"/>
                  <a:gd name="connsiteY87" fmla="*/ 6565900 h 6654800"/>
                  <a:gd name="connsiteX88" fmla="*/ 1699465 w 11684000"/>
                  <a:gd name="connsiteY88" fmla="*/ 6654800 h 6654800"/>
                  <a:gd name="connsiteX89" fmla="*/ 1578075 w 11684000"/>
                  <a:gd name="connsiteY89" fmla="*/ 6565900 h 6654800"/>
                  <a:gd name="connsiteX90" fmla="*/ 1456684 w 11684000"/>
                  <a:gd name="connsiteY90" fmla="*/ 6654800 h 6654800"/>
                  <a:gd name="connsiteX91" fmla="*/ 1335294 w 11684000"/>
                  <a:gd name="connsiteY91" fmla="*/ 6565900 h 6654800"/>
                  <a:gd name="connsiteX92" fmla="*/ 1213903 w 11684000"/>
                  <a:gd name="connsiteY92" fmla="*/ 6654800 h 6654800"/>
                  <a:gd name="connsiteX93" fmla="*/ 1092514 w 11684000"/>
                  <a:gd name="connsiteY93" fmla="*/ 6565900 h 6654800"/>
                  <a:gd name="connsiteX94" fmla="*/ 971123 w 11684000"/>
                  <a:gd name="connsiteY94" fmla="*/ 6654800 h 6654800"/>
                  <a:gd name="connsiteX95" fmla="*/ 849733 w 11684000"/>
                  <a:gd name="connsiteY95" fmla="*/ 6565900 h 6654800"/>
                  <a:gd name="connsiteX96" fmla="*/ 728342 w 11684000"/>
                  <a:gd name="connsiteY96" fmla="*/ 6654800 h 6654800"/>
                  <a:gd name="connsiteX97" fmla="*/ 606952 w 11684000"/>
                  <a:gd name="connsiteY97" fmla="*/ 6565900 h 6654800"/>
                  <a:gd name="connsiteX98" fmla="*/ 485561 w 11684000"/>
                  <a:gd name="connsiteY98" fmla="*/ 6654800 h 6654800"/>
                  <a:gd name="connsiteX99" fmla="*/ 364171 w 11684000"/>
                  <a:gd name="connsiteY99" fmla="*/ 6565900 h 6654800"/>
                  <a:gd name="connsiteX100" fmla="*/ 242780 w 11684000"/>
                  <a:gd name="connsiteY100" fmla="*/ 6654800 h 6654800"/>
                  <a:gd name="connsiteX101" fmla="*/ 121391 w 11684000"/>
                  <a:gd name="connsiteY101" fmla="*/ 6565900 h 6654800"/>
                  <a:gd name="connsiteX102" fmla="*/ 0 w 11684000"/>
                  <a:gd name="connsiteY102" fmla="*/ 6654800 h 6654800"/>
                  <a:gd name="connsiteX103" fmla="*/ 0 w 11684000"/>
                  <a:gd name="connsiteY103" fmla="*/ 0 h 6654800"/>
                  <a:gd name="connsiteX104" fmla="*/ 11684000 w 11684000"/>
                  <a:gd name="connsiteY104" fmla="*/ 0 h 6654800"/>
                  <a:gd name="connsiteX105" fmla="*/ 11684000 w 11684000"/>
                  <a:gd name="connsiteY105" fmla="*/ 6654800 h 665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11684000" h="6654800">
                    <a:moveTo>
                      <a:pt x="11684000" y="6654800"/>
                    </a:moveTo>
                    <a:lnTo>
                      <a:pt x="11683992" y="6654800"/>
                    </a:lnTo>
                    <a:lnTo>
                      <a:pt x="11562602" y="6565900"/>
                    </a:lnTo>
                    <a:lnTo>
                      <a:pt x="11441211" y="6654800"/>
                    </a:lnTo>
                    <a:lnTo>
                      <a:pt x="11319821" y="6565900"/>
                    </a:lnTo>
                    <a:lnTo>
                      <a:pt x="11198431" y="6654800"/>
                    </a:lnTo>
                    <a:lnTo>
                      <a:pt x="11077041" y="6565900"/>
                    </a:lnTo>
                    <a:lnTo>
                      <a:pt x="10955650" y="6654800"/>
                    </a:lnTo>
                    <a:lnTo>
                      <a:pt x="10834261" y="6565900"/>
                    </a:lnTo>
                    <a:lnTo>
                      <a:pt x="10712870" y="6654800"/>
                    </a:lnTo>
                    <a:lnTo>
                      <a:pt x="10591480" y="6565900"/>
                    </a:lnTo>
                    <a:lnTo>
                      <a:pt x="10470090" y="6654800"/>
                    </a:lnTo>
                    <a:lnTo>
                      <a:pt x="10348700" y="6565900"/>
                    </a:lnTo>
                    <a:lnTo>
                      <a:pt x="10227309" y="6654800"/>
                    </a:lnTo>
                    <a:lnTo>
                      <a:pt x="10105919" y="6565900"/>
                    </a:lnTo>
                    <a:lnTo>
                      <a:pt x="9984529" y="6654800"/>
                    </a:lnTo>
                    <a:lnTo>
                      <a:pt x="9863138" y="6565900"/>
                    </a:lnTo>
                    <a:lnTo>
                      <a:pt x="9741747" y="6654800"/>
                    </a:lnTo>
                    <a:lnTo>
                      <a:pt x="9736252" y="6654800"/>
                    </a:lnTo>
                    <a:lnTo>
                      <a:pt x="9614862" y="6565900"/>
                    </a:lnTo>
                    <a:lnTo>
                      <a:pt x="9493472" y="6654800"/>
                    </a:lnTo>
                    <a:lnTo>
                      <a:pt x="9372081" y="6565900"/>
                    </a:lnTo>
                    <a:lnTo>
                      <a:pt x="9250688" y="6654800"/>
                    </a:lnTo>
                    <a:lnTo>
                      <a:pt x="9129298" y="6565900"/>
                    </a:lnTo>
                    <a:lnTo>
                      <a:pt x="9007909" y="6654800"/>
                    </a:lnTo>
                    <a:lnTo>
                      <a:pt x="8886520" y="6565900"/>
                    </a:lnTo>
                    <a:lnTo>
                      <a:pt x="8765130" y="6654800"/>
                    </a:lnTo>
                    <a:lnTo>
                      <a:pt x="8643741" y="6565900"/>
                    </a:lnTo>
                    <a:lnTo>
                      <a:pt x="8522350" y="6654800"/>
                    </a:lnTo>
                    <a:lnTo>
                      <a:pt x="8400959" y="6565900"/>
                    </a:lnTo>
                    <a:lnTo>
                      <a:pt x="8279567" y="6654800"/>
                    </a:lnTo>
                    <a:lnTo>
                      <a:pt x="8158178" y="6565900"/>
                    </a:lnTo>
                    <a:lnTo>
                      <a:pt x="8036788" y="6654800"/>
                    </a:lnTo>
                    <a:lnTo>
                      <a:pt x="7915399" y="6565900"/>
                    </a:lnTo>
                    <a:lnTo>
                      <a:pt x="7794008" y="6654800"/>
                    </a:lnTo>
                    <a:lnTo>
                      <a:pt x="7788514" y="6654800"/>
                    </a:lnTo>
                    <a:lnTo>
                      <a:pt x="7667128" y="6565900"/>
                    </a:lnTo>
                    <a:lnTo>
                      <a:pt x="7545736" y="6654800"/>
                    </a:lnTo>
                    <a:lnTo>
                      <a:pt x="7424347" y="6565900"/>
                    </a:lnTo>
                    <a:lnTo>
                      <a:pt x="7302955" y="6654800"/>
                    </a:lnTo>
                    <a:lnTo>
                      <a:pt x="7181567" y="6565900"/>
                    </a:lnTo>
                    <a:lnTo>
                      <a:pt x="7060176" y="6654800"/>
                    </a:lnTo>
                    <a:lnTo>
                      <a:pt x="6938786" y="6565900"/>
                    </a:lnTo>
                    <a:lnTo>
                      <a:pt x="6817396" y="6654800"/>
                    </a:lnTo>
                    <a:lnTo>
                      <a:pt x="6696005" y="6565900"/>
                    </a:lnTo>
                    <a:lnTo>
                      <a:pt x="6574614" y="6654800"/>
                    </a:lnTo>
                    <a:lnTo>
                      <a:pt x="6453224" y="6565900"/>
                    </a:lnTo>
                    <a:lnTo>
                      <a:pt x="6331833" y="6654800"/>
                    </a:lnTo>
                    <a:lnTo>
                      <a:pt x="6210443" y="6565900"/>
                    </a:lnTo>
                    <a:lnTo>
                      <a:pt x="6089054" y="6654800"/>
                    </a:lnTo>
                    <a:lnTo>
                      <a:pt x="5967664" y="6565900"/>
                    </a:lnTo>
                    <a:lnTo>
                      <a:pt x="5846273" y="6654800"/>
                    </a:lnTo>
                    <a:lnTo>
                      <a:pt x="5837727" y="6654800"/>
                    </a:lnTo>
                    <a:lnTo>
                      <a:pt x="5716337" y="6565900"/>
                    </a:lnTo>
                    <a:lnTo>
                      <a:pt x="5594946" y="6654800"/>
                    </a:lnTo>
                    <a:lnTo>
                      <a:pt x="5473556" y="6565900"/>
                    </a:lnTo>
                    <a:lnTo>
                      <a:pt x="5352165" y="6654800"/>
                    </a:lnTo>
                    <a:lnTo>
                      <a:pt x="5230775" y="6565900"/>
                    </a:lnTo>
                    <a:lnTo>
                      <a:pt x="5109385" y="6654800"/>
                    </a:lnTo>
                    <a:lnTo>
                      <a:pt x="4987995" y="6565900"/>
                    </a:lnTo>
                    <a:lnTo>
                      <a:pt x="4866604" y="6654800"/>
                    </a:lnTo>
                    <a:lnTo>
                      <a:pt x="4745214" y="6565900"/>
                    </a:lnTo>
                    <a:lnTo>
                      <a:pt x="4623823" y="6654800"/>
                    </a:lnTo>
                    <a:lnTo>
                      <a:pt x="4502433" y="6565900"/>
                    </a:lnTo>
                    <a:lnTo>
                      <a:pt x="4381042" y="6654800"/>
                    </a:lnTo>
                    <a:lnTo>
                      <a:pt x="4259652" y="6565900"/>
                    </a:lnTo>
                    <a:lnTo>
                      <a:pt x="4138262" y="6654800"/>
                    </a:lnTo>
                    <a:lnTo>
                      <a:pt x="4016872" y="6565900"/>
                    </a:lnTo>
                    <a:lnTo>
                      <a:pt x="3895481" y="6654800"/>
                    </a:lnTo>
                    <a:lnTo>
                      <a:pt x="3889986" y="6654800"/>
                    </a:lnTo>
                    <a:lnTo>
                      <a:pt x="3768596" y="6565900"/>
                    </a:lnTo>
                    <a:lnTo>
                      <a:pt x="3647205" y="6654800"/>
                    </a:lnTo>
                    <a:lnTo>
                      <a:pt x="3525815" y="6565900"/>
                    </a:lnTo>
                    <a:lnTo>
                      <a:pt x="3404424" y="6654800"/>
                    </a:lnTo>
                    <a:lnTo>
                      <a:pt x="3283034" y="6565900"/>
                    </a:lnTo>
                    <a:lnTo>
                      <a:pt x="3161644" y="6654800"/>
                    </a:lnTo>
                    <a:lnTo>
                      <a:pt x="3040254" y="6565900"/>
                    </a:lnTo>
                    <a:lnTo>
                      <a:pt x="2918863" y="6654800"/>
                    </a:lnTo>
                    <a:lnTo>
                      <a:pt x="2797473" y="6565900"/>
                    </a:lnTo>
                    <a:lnTo>
                      <a:pt x="2676082" y="6654800"/>
                    </a:lnTo>
                    <a:lnTo>
                      <a:pt x="2554692" y="6565900"/>
                    </a:lnTo>
                    <a:lnTo>
                      <a:pt x="2433301" y="6654800"/>
                    </a:lnTo>
                    <a:lnTo>
                      <a:pt x="2311911" y="6565900"/>
                    </a:lnTo>
                    <a:lnTo>
                      <a:pt x="2190521" y="6654800"/>
                    </a:lnTo>
                    <a:lnTo>
                      <a:pt x="2069131" y="6565900"/>
                    </a:lnTo>
                    <a:lnTo>
                      <a:pt x="1947740" y="6654800"/>
                    </a:lnTo>
                    <a:lnTo>
                      <a:pt x="1942246" y="6654800"/>
                    </a:lnTo>
                    <a:lnTo>
                      <a:pt x="1820856" y="6565900"/>
                    </a:lnTo>
                    <a:lnTo>
                      <a:pt x="1699465" y="6654800"/>
                    </a:lnTo>
                    <a:lnTo>
                      <a:pt x="1578075" y="6565900"/>
                    </a:lnTo>
                    <a:lnTo>
                      <a:pt x="1456684" y="6654800"/>
                    </a:lnTo>
                    <a:lnTo>
                      <a:pt x="1335294" y="6565900"/>
                    </a:lnTo>
                    <a:lnTo>
                      <a:pt x="1213903" y="6654800"/>
                    </a:lnTo>
                    <a:lnTo>
                      <a:pt x="1092514" y="6565900"/>
                    </a:lnTo>
                    <a:lnTo>
                      <a:pt x="971123" y="6654800"/>
                    </a:lnTo>
                    <a:lnTo>
                      <a:pt x="849733" y="6565900"/>
                    </a:lnTo>
                    <a:lnTo>
                      <a:pt x="728342" y="6654800"/>
                    </a:lnTo>
                    <a:lnTo>
                      <a:pt x="606952" y="6565900"/>
                    </a:lnTo>
                    <a:lnTo>
                      <a:pt x="485561" y="6654800"/>
                    </a:lnTo>
                    <a:lnTo>
                      <a:pt x="364171" y="6565900"/>
                    </a:lnTo>
                    <a:lnTo>
                      <a:pt x="242780" y="6654800"/>
                    </a:lnTo>
                    <a:lnTo>
                      <a:pt x="121391" y="6565900"/>
                    </a:lnTo>
                    <a:lnTo>
                      <a:pt x="0" y="6654800"/>
                    </a:lnTo>
                    <a:lnTo>
                      <a:pt x="0" y="0"/>
                    </a:lnTo>
                    <a:lnTo>
                      <a:pt x="11684000" y="0"/>
                    </a:lnTo>
                    <a:lnTo>
                      <a:pt x="11684000" y="66548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w="3175">
                    <a:solidFill>
                      <a:prstClr val="black">
                        <a:alpha val="10000"/>
                      </a:prstClr>
                    </a:solidFill>
                  </a:ln>
                  <a:solidFill>
                    <a:prstClr val="white"/>
                  </a:solidFill>
                  <a:effectLst/>
                  <a:uLnTx/>
                  <a:uFillTx/>
                  <a:latin typeface="넥슨Lv2고딕 Medium" panose="00000600000000000000" pitchFamily="2" charset="-127"/>
                  <a:ea typeface="넥슨Lv2고딕 Medium" panose="00000600000000000000" pitchFamily="2" charset="-127"/>
                  <a:cs typeface="+mn-cs"/>
                </a:endParaRPr>
              </a:p>
            </p:txBody>
          </p:sp>
        </p:grpSp>
        <p:sp>
          <p:nvSpPr>
            <p:cNvPr id="32" name="TextBox 31">
              <a:extLst>
                <a:ext uri="{FF2B5EF4-FFF2-40B4-BE49-F238E27FC236}">
                  <a16:creationId xmlns:a16="http://schemas.microsoft.com/office/drawing/2014/main" id="{D26F438F-D4CD-4C93-83A8-D3C3FFDAFB9A}"/>
                </a:ext>
              </a:extLst>
            </p:cNvPr>
            <p:cNvSpPr txBox="1"/>
            <p:nvPr/>
          </p:nvSpPr>
          <p:spPr>
            <a:xfrm>
              <a:off x="456883" y="1681903"/>
              <a:ext cx="857927" cy="253916"/>
            </a:xfrm>
            <a:prstGeom prst="rect">
              <a:avLst/>
            </a:prstGeom>
            <a:noFill/>
          </p:spPr>
          <p:txBody>
            <a:bodyPr wrap="non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050" b="0" i="0" u="none" strike="noStrike" kern="1200" cap="none" spc="0" normalizeH="0" baseline="0" noProof="0" dirty="0">
                  <a:ln w="3175">
                    <a:solidFill>
                      <a:prstClr val="black">
                        <a:alpha val="10000"/>
                      </a:prstClr>
                    </a:solidFill>
                  </a:ln>
                  <a:solidFill>
                    <a:prstClr val="black"/>
                  </a:solidFill>
                  <a:effectLst/>
                  <a:uLnTx/>
                  <a:uFillTx/>
                  <a:latin typeface="Times New Roman" panose="02020603050405020304" pitchFamily="18" charset="0"/>
                  <a:ea typeface="-윤고딕360" panose="02030504000101010101" pitchFamily="18" charset="-127"/>
                  <a:cs typeface="Times New Roman" panose="02020603050405020304" pitchFamily="18" charset="0"/>
                </a:rPr>
                <a:t>2022. 08. 26</a:t>
              </a:r>
              <a:endParaRPr kumimoji="0" lang="ko-KR" altLang="en-US" sz="1050" b="0" i="0" u="none" strike="noStrike" kern="1200" cap="none" spc="0" normalizeH="0" baseline="0" noProof="0" dirty="0">
                <a:ln w="3175">
                  <a:solidFill>
                    <a:prstClr val="black">
                      <a:alpha val="10000"/>
                    </a:prstClr>
                  </a:solidFill>
                </a:ln>
                <a:solidFill>
                  <a:prstClr val="black"/>
                </a:solidFill>
                <a:effectLst/>
                <a:uLnTx/>
                <a:uFillTx/>
                <a:latin typeface="Times New Roman" panose="02020603050405020304" pitchFamily="18" charset="0"/>
                <a:ea typeface="-윤고딕360" panose="02030504000101010101" pitchFamily="18" charset="-127"/>
                <a:cs typeface="Times New Roman" panose="02020603050405020304" pitchFamily="18" charset="0"/>
              </a:endParaRPr>
            </a:p>
          </p:txBody>
        </p:sp>
        <p:sp>
          <p:nvSpPr>
            <p:cNvPr id="35" name="TextBox 34">
              <a:extLst>
                <a:ext uri="{FF2B5EF4-FFF2-40B4-BE49-F238E27FC236}">
                  <a16:creationId xmlns:a16="http://schemas.microsoft.com/office/drawing/2014/main" id="{AF8F6EEE-6D74-43A9-8683-47E492B0017A}"/>
                </a:ext>
              </a:extLst>
            </p:cNvPr>
            <p:cNvSpPr txBox="1"/>
            <p:nvPr/>
          </p:nvSpPr>
          <p:spPr>
            <a:xfrm>
              <a:off x="396501" y="1990539"/>
              <a:ext cx="5636193" cy="830997"/>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000000"/>
                  </a:solidFill>
                  <a:effectLst/>
                  <a:uLnTx/>
                  <a:uFillTx/>
                  <a:latin typeface="Times New Roman" panose="02020603050405020304" pitchFamily="18" charset="0"/>
                  <a:ea typeface="맑은 고딕" panose="020B0503020000020004" pitchFamily="34" charset="-127"/>
                  <a:cs typeface="Times New Roman" panose="02020603050405020304" pitchFamily="18" charset="0"/>
                </a:rPr>
                <a:t>SsangYong goes under KG Group under full blessing from court, creditors, </a:t>
              </a:r>
              <a:r>
                <a:rPr kumimoji="0" lang="en-US" altLang="ko-KR" sz="2400" b="1" i="0" u="none" strike="noStrike" kern="1200" cap="none" spc="0" normalizeH="0" baseline="0" noProof="0" dirty="0" err="1">
                  <a:ln>
                    <a:noFill/>
                  </a:ln>
                  <a:solidFill>
                    <a:srgbClr val="000000"/>
                  </a:solidFill>
                  <a:effectLst/>
                  <a:uLnTx/>
                  <a:uFillTx/>
                  <a:latin typeface="Times New Roman" panose="02020603050405020304" pitchFamily="18" charset="0"/>
                  <a:ea typeface="맑은 고딕" panose="020B0503020000020004" pitchFamily="34" charset="-127"/>
                  <a:cs typeface="Times New Roman" panose="02020603050405020304" pitchFamily="18" charset="0"/>
                </a:rPr>
                <a:t>govt</a:t>
              </a:r>
              <a:endParaRPr kumimoji="0" lang="ko-KR" altLang="en-US" sz="2400" b="0" i="0" u="none" strike="noStrike" kern="1200" cap="none" spc="0" normalizeH="0" baseline="0" noProof="0" dirty="0">
                <a:ln w="3175">
                  <a:solidFill>
                    <a:prstClr val="black">
                      <a:alpha val="10000"/>
                    </a:prstClr>
                  </a:solidFill>
                </a:ln>
                <a:solidFill>
                  <a:prstClr val="black"/>
                </a:solidFill>
                <a:effectLst/>
                <a:uLnTx/>
                <a:uFillTx/>
                <a:latin typeface="Times New Roman" panose="02020603050405020304" pitchFamily="18" charset="0"/>
                <a:ea typeface="넥슨Lv2고딕 Bold" panose="00000800000000000000" pitchFamily="2" charset="-127"/>
                <a:cs typeface="Times New Roman" panose="02020603050405020304" pitchFamily="18" charset="0"/>
              </a:endParaRPr>
            </a:p>
          </p:txBody>
        </p:sp>
        <p:cxnSp>
          <p:nvCxnSpPr>
            <p:cNvPr id="38" name="직선 연결선 37">
              <a:extLst>
                <a:ext uri="{FF2B5EF4-FFF2-40B4-BE49-F238E27FC236}">
                  <a16:creationId xmlns:a16="http://schemas.microsoft.com/office/drawing/2014/main" id="{74D696F8-497A-44F0-A9C7-ACDDA5EAA0BC}"/>
                </a:ext>
              </a:extLst>
            </p:cNvPr>
            <p:cNvCxnSpPr>
              <a:cxnSpLocks/>
            </p:cNvCxnSpPr>
            <p:nvPr/>
          </p:nvCxnSpPr>
          <p:spPr>
            <a:xfrm>
              <a:off x="399190" y="1994933"/>
              <a:ext cx="5688000" cy="0"/>
            </a:xfrm>
            <a:prstGeom prst="lin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cxnSp>
        <p:pic>
          <p:nvPicPr>
            <p:cNvPr id="1032" name="Picture 8" descr="[Photo by MK D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681" y="2827922"/>
              <a:ext cx="3298706" cy="1979224"/>
            </a:xfrm>
            <a:prstGeom prst="rect">
              <a:avLst/>
            </a:prstGeom>
            <a:noFill/>
            <a:extLst>
              <a:ext uri="{909E8E84-426E-40DD-AFC4-6F175D3DCCD1}">
                <a14:hiddenFill xmlns:a14="http://schemas.microsoft.com/office/drawing/2010/main">
                  <a:solidFill>
                    <a:srgbClr val="FFFFFF"/>
                  </a:solidFill>
                </a14:hiddenFill>
              </a:ext>
            </a:extLst>
          </p:spPr>
        </p:pic>
        <p:pic>
          <p:nvPicPr>
            <p:cNvPr id="25" name="그림 24"/>
            <p:cNvPicPr>
              <a:picLocks noChangeAspect="1"/>
            </p:cNvPicPr>
            <p:nvPr/>
          </p:nvPicPr>
          <p:blipFill>
            <a:blip r:embed="rId6">
              <a:extLst>
                <a:ext uri="{BEBA8EAE-BF5A-486C-A8C5-ECC9F3942E4B}">
                  <a14:imgProps xmlns:a14="http://schemas.microsoft.com/office/drawing/2010/main">
                    <a14:imgLayer r:embed="rId7">
                      <a14:imgEffect>
                        <a14:backgroundRemoval t="0" b="98529" l="0" r="98667">
                          <a14:foregroundMark x1="62222" y1="35294" x2="62222" y2="35294"/>
                        </a14:backgroundRemoval>
                      </a14:imgEffect>
                    </a14:imgLayer>
                  </a14:imgProps>
                </a:ext>
              </a:extLst>
            </a:blip>
            <a:stretch>
              <a:fillRect/>
            </a:stretch>
          </p:blipFill>
          <p:spPr>
            <a:xfrm>
              <a:off x="2143034" y="1038713"/>
              <a:ext cx="2143125" cy="647700"/>
            </a:xfrm>
            <a:prstGeom prst="rect">
              <a:avLst/>
            </a:prstGeom>
          </p:spPr>
        </p:pic>
        <p:sp>
          <p:nvSpPr>
            <p:cNvPr id="26" name="직사각형 25"/>
            <p:cNvSpPr/>
            <p:nvPr/>
          </p:nvSpPr>
          <p:spPr>
            <a:xfrm>
              <a:off x="3883159" y="2866249"/>
              <a:ext cx="2411927" cy="1938992"/>
            </a:xfrm>
            <a:prstGeom prst="rect">
              <a:avLst/>
            </a:prstGeom>
          </p:spPr>
          <p:txBody>
            <a:bodyPr wrap="square">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200" b="0" i="0" u="none" strike="noStrike" kern="1200" cap="none" spc="0" normalizeH="0" baseline="0" noProof="0" dirty="0">
                  <a:ln>
                    <a:noFill/>
                  </a:ln>
                  <a:solidFill>
                    <a:srgbClr val="353535"/>
                  </a:solidFill>
                  <a:effectLst/>
                  <a:uLnTx/>
                  <a:uFillTx/>
                  <a:latin typeface="Times New Roman" panose="02020603050405020304" pitchFamily="18" charset="0"/>
                  <a:ea typeface="맑은 고딕" panose="020B0503020000020004" pitchFamily="34" charset="-127"/>
                  <a:cs typeface="Times New Roman" panose="02020603050405020304" pitchFamily="18" charset="0"/>
                </a:rPr>
                <a:t>South Korea’s SsangYong Motor is graduating from its second court receivership it had entered almost three years ago as its acquisition by KG Group and turnaround plan on Friday received final okay from the bankruptcy court upon blessing from nearly all stake and credit holders, including its former Indian parent Mahindra &amp; Mahindra.</a:t>
              </a:r>
              <a:endParaRPr kumimoji="0" lang="ko-KR" altLang="en-US" sz="1200" b="0" i="0" u="none" strike="noStrike" kern="1200" cap="none" spc="0" normalizeH="0" baseline="0" noProof="0">
                <a:ln>
                  <a:noFill/>
                </a:ln>
                <a:solidFill>
                  <a:prstClr val="black"/>
                </a:solidFill>
                <a:effectLst/>
                <a:uLnTx/>
                <a:uFillTx/>
                <a:latin typeface="Times New Roman" panose="02020603050405020304" pitchFamily="18" charset="0"/>
                <a:ea typeface="맑은 고딕" panose="020B0503020000020004" pitchFamily="34" charset="-127"/>
                <a:cs typeface="Times New Roman" panose="02020603050405020304" pitchFamily="18" charset="0"/>
              </a:endParaRPr>
            </a:p>
          </p:txBody>
        </p:sp>
        <p:sp>
          <p:nvSpPr>
            <p:cNvPr id="27" name="직사각형 26"/>
            <p:cNvSpPr/>
            <p:nvPr/>
          </p:nvSpPr>
          <p:spPr>
            <a:xfrm>
              <a:off x="479374" y="4882235"/>
              <a:ext cx="5815712" cy="1754326"/>
            </a:xfrm>
            <a:prstGeom prst="rect">
              <a:avLst/>
            </a:prstGeom>
          </p:spPr>
          <p:txBody>
            <a:bodyPr wrap="square">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200" b="0" i="0" u="none" strike="noStrike" kern="1200" cap="none" spc="0" normalizeH="0" baseline="0" noProof="0" dirty="0">
                  <a:ln>
                    <a:noFill/>
                  </a:ln>
                  <a:solidFill>
                    <a:srgbClr val="353535"/>
                  </a:solidFill>
                  <a:effectLst/>
                  <a:uLnTx/>
                  <a:uFillTx/>
                  <a:latin typeface="Times New Roman" panose="02020603050405020304" pitchFamily="18" charset="0"/>
                  <a:ea typeface="맑은 고딕" panose="020B0503020000020004" pitchFamily="34" charset="-127"/>
                  <a:cs typeface="Times New Roman" panose="02020603050405020304" pitchFamily="18" charset="0"/>
                </a:rPr>
                <a:t>A KG Group-led consortium earlier announced it would offer additional 30 billion won on top of 355.5 billion won pledged for its acquisition of SsangYong Motor to cover for the overdue payment to creditors. With the additional 30 billion won from KG Group, the carmaker’s repayment ratio has risen to 41.2 percent from previous 36.39 percent.</a:t>
              </a:r>
              <a:br>
                <a:rPr kumimoji="0" lang="en-US" altLang="ko-KR" sz="1200" b="0" i="0" u="none" strike="noStrike" kern="1200" cap="none" spc="0" normalizeH="0" baseline="0" noProof="0" dirty="0">
                  <a:ln>
                    <a:noFill/>
                  </a:ln>
                  <a:solidFill>
                    <a:prstClr val="black"/>
                  </a:solidFill>
                  <a:effectLst/>
                  <a:uLnTx/>
                  <a:uFillTx/>
                  <a:latin typeface="Times New Roman" panose="02020603050405020304" pitchFamily="18" charset="0"/>
                  <a:ea typeface="맑은 고딕" panose="020B0503020000020004" pitchFamily="34" charset="-127"/>
                  <a:cs typeface="Times New Roman" panose="02020603050405020304" pitchFamily="18" charset="0"/>
                </a:rPr>
              </a:br>
              <a:br>
                <a:rPr kumimoji="0" lang="en-US" altLang="ko-KR" sz="1200" b="0" i="0" u="none" strike="noStrike" kern="1200" cap="none" spc="0" normalizeH="0" baseline="0" noProof="0" dirty="0">
                  <a:ln>
                    <a:noFill/>
                  </a:ln>
                  <a:solidFill>
                    <a:prstClr val="black"/>
                  </a:solidFill>
                  <a:effectLst/>
                  <a:uLnTx/>
                  <a:uFillTx/>
                  <a:latin typeface="Times New Roman" panose="02020603050405020304" pitchFamily="18" charset="0"/>
                  <a:ea typeface="맑은 고딕" panose="020B0503020000020004" pitchFamily="34" charset="-127"/>
                  <a:cs typeface="Times New Roman" panose="02020603050405020304" pitchFamily="18" charset="0"/>
                </a:rPr>
              </a:br>
              <a:r>
                <a:rPr kumimoji="0" lang="en-US" altLang="ko-KR" sz="1200" b="0" i="0" u="none" strike="noStrike" kern="1200" cap="none" spc="0" normalizeH="0" baseline="0" noProof="0" dirty="0">
                  <a:ln>
                    <a:noFill/>
                  </a:ln>
                  <a:solidFill>
                    <a:srgbClr val="353535"/>
                  </a:solidFill>
                  <a:effectLst/>
                  <a:uLnTx/>
                  <a:uFillTx/>
                  <a:latin typeface="Times New Roman" panose="02020603050405020304" pitchFamily="18" charset="0"/>
                  <a:ea typeface="맑은 고딕" panose="020B0503020000020004" pitchFamily="34" charset="-127"/>
                  <a:cs typeface="Times New Roman" panose="02020603050405020304" pitchFamily="18" charset="0"/>
                </a:rPr>
                <a:t>Earlier this week, the Fair Trade Commission gave unconditional approval for KG’s acquisition of the SUV-focused carmaker.</a:t>
              </a:r>
              <a:br>
                <a:rPr kumimoji="0" lang="en-US" altLang="ko-KR" sz="1200" b="0" i="0" u="none" strike="noStrike" kern="1200" cap="none" spc="0" normalizeH="0" baseline="0" noProof="0" dirty="0">
                  <a:ln>
                    <a:noFill/>
                  </a:ln>
                  <a:solidFill>
                    <a:prstClr val="black"/>
                  </a:solidFill>
                  <a:effectLst/>
                  <a:uLnTx/>
                  <a:uFillTx/>
                  <a:latin typeface="Times New Roman" panose="02020603050405020304" pitchFamily="18" charset="0"/>
                  <a:ea typeface="맑은 고딕" panose="020B0503020000020004" pitchFamily="34" charset="-127"/>
                  <a:cs typeface="Times New Roman" panose="02020603050405020304" pitchFamily="18" charset="0"/>
                </a:rPr>
              </a:br>
              <a:br>
                <a:rPr kumimoji="0" lang="en-US" altLang="ko-KR" sz="1200" b="0" i="0" u="none" strike="noStrike" kern="1200" cap="none" spc="0" normalizeH="0" baseline="0" noProof="0" dirty="0">
                  <a:ln>
                    <a:noFill/>
                  </a:ln>
                  <a:solidFill>
                    <a:prstClr val="black"/>
                  </a:solidFill>
                  <a:effectLst/>
                  <a:uLnTx/>
                  <a:uFillTx/>
                  <a:latin typeface="Times New Roman" panose="02020603050405020304" pitchFamily="18" charset="0"/>
                  <a:ea typeface="맑은 고딕" panose="020B0503020000020004" pitchFamily="34" charset="-127"/>
                  <a:cs typeface="Times New Roman" panose="02020603050405020304" pitchFamily="18" charset="0"/>
                </a:rPr>
              </a:br>
              <a:r>
                <a:rPr kumimoji="0" lang="en-US" altLang="ko-KR" sz="1200" b="0" i="0" u="none" strike="noStrike" kern="1200" cap="none" spc="0" normalizeH="0" baseline="0" noProof="0" dirty="0">
                  <a:ln>
                    <a:noFill/>
                  </a:ln>
                  <a:solidFill>
                    <a:prstClr val="black"/>
                  </a:solidFill>
                  <a:effectLst/>
                  <a:uLnTx/>
                  <a:uFillTx/>
                  <a:latin typeface="Times New Roman" panose="02020603050405020304" pitchFamily="18" charset="0"/>
                  <a:ea typeface="맑은 고딕" panose="020B0503020000020004" pitchFamily="34" charset="-127"/>
                  <a:cs typeface="Times New Roman" panose="02020603050405020304" pitchFamily="18" charset="0"/>
                </a:rPr>
                <a:t>S</a:t>
              </a:r>
              <a:r>
                <a:rPr kumimoji="0" lang="en-US" altLang="ko-KR" sz="1200" b="0" i="0" u="none" strike="noStrike" kern="1200" cap="none" spc="0" normalizeH="0" baseline="0" noProof="0" dirty="0">
                  <a:ln>
                    <a:noFill/>
                  </a:ln>
                  <a:solidFill>
                    <a:srgbClr val="353535"/>
                  </a:solidFill>
                  <a:effectLst/>
                  <a:uLnTx/>
                  <a:uFillTx/>
                  <a:latin typeface="Times New Roman" panose="02020603050405020304" pitchFamily="18" charset="0"/>
                  <a:ea typeface="맑은 고딕" panose="020B0503020000020004" pitchFamily="34" charset="-127"/>
                  <a:cs typeface="Times New Roman" panose="02020603050405020304" pitchFamily="18" charset="0"/>
                </a:rPr>
                <a:t>teel-focused KG Group in June earned the stalking horse bid by offering 900 billion won.</a:t>
              </a:r>
              <a:endParaRPr kumimoji="0" lang="ko-KR" altLang="en-US" sz="12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34" charset="-127"/>
                <a:cs typeface="+mn-cs"/>
              </a:endParaRPr>
            </a:p>
          </p:txBody>
        </p:sp>
      </p:grpSp>
    </p:spTree>
    <p:extLst>
      <p:ext uri="{BB962C8B-B14F-4D97-AF65-F5344CB8AC3E}">
        <p14:creationId xmlns:p14="http://schemas.microsoft.com/office/powerpoint/2010/main" val="40168573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8B6829-3EFB-9ECE-BE2D-9EE0C6AF2EC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81C6FF84-5CB0-BD41-1379-433BAA3B506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53230" y="191018"/>
            <a:ext cx="7529046" cy="6538965"/>
          </a:xfrm>
          <a:prstGeom prst="rect">
            <a:avLst/>
          </a:prstGeom>
        </p:spPr>
      </p:pic>
      <p:sp>
        <p:nvSpPr>
          <p:cNvPr id="8" name="TextBox 7">
            <a:extLst>
              <a:ext uri="{FF2B5EF4-FFF2-40B4-BE49-F238E27FC236}">
                <a16:creationId xmlns:a16="http://schemas.microsoft.com/office/drawing/2014/main" id="{7B807E2B-1BB2-ABA1-402D-A971D284EE6B}"/>
              </a:ext>
            </a:extLst>
          </p:cNvPr>
          <p:cNvSpPr txBox="1"/>
          <p:nvPr/>
        </p:nvSpPr>
        <p:spPr>
          <a:xfrm>
            <a:off x="8001000" y="301752"/>
            <a:ext cx="437083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E1932"/>
                </a:solidFill>
                <a:effectLst/>
                <a:uLnTx/>
                <a:uFillTx/>
                <a:latin typeface="Montserrat Light"/>
                <a:ea typeface="+mn-ea"/>
                <a:cs typeface="+mn-cs"/>
              </a:rPr>
              <a:t>Prix catalogue (Luxembourg)</a:t>
            </a:r>
          </a:p>
        </p:txBody>
      </p:sp>
    </p:spTree>
    <p:extLst>
      <p:ext uri="{BB962C8B-B14F-4D97-AF65-F5344CB8AC3E}">
        <p14:creationId xmlns:p14="http://schemas.microsoft.com/office/powerpoint/2010/main" val="14963010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6C8F1A5D-0427-EB60-4712-147FA5173B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1" y="-15082"/>
            <a:ext cx="12218811" cy="68730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56571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065540-406F-FDB6-100A-8A16CEA83231}"/>
              </a:ext>
            </a:extLst>
          </p:cNvPr>
          <p:cNvSpPr>
            <a:spLocks noGrp="1"/>
          </p:cNvSpPr>
          <p:nvPr>
            <p:ph type="title"/>
          </p:nvPr>
        </p:nvSpPr>
        <p:spPr/>
        <p:txBody>
          <a:bodyPr/>
          <a:lstStyle/>
          <a:p>
            <a:endParaRPr lang="en-US"/>
          </a:p>
        </p:txBody>
      </p:sp>
      <p:sp>
        <p:nvSpPr>
          <p:cNvPr id="3" name="Inhaltsplatzhalter 2">
            <a:extLst>
              <a:ext uri="{FF2B5EF4-FFF2-40B4-BE49-F238E27FC236}">
                <a16:creationId xmlns:a16="http://schemas.microsoft.com/office/drawing/2014/main" id="{0EA52410-EFB3-A7E7-503C-66FDFDFC83BC}"/>
              </a:ext>
            </a:extLst>
          </p:cNvPr>
          <p:cNvSpPr>
            <a:spLocks noGrp="1"/>
          </p:cNvSpPr>
          <p:nvPr>
            <p:ph idx="1"/>
          </p:nvPr>
        </p:nvSpPr>
        <p:spPr/>
        <p:txBody>
          <a:bodyPr/>
          <a:lstStyle/>
          <a:p>
            <a:endParaRPr lang="en-US"/>
          </a:p>
        </p:txBody>
      </p:sp>
      <p:pic>
        <p:nvPicPr>
          <p:cNvPr id="5" name="Grafik 4">
            <a:extLst>
              <a:ext uri="{FF2B5EF4-FFF2-40B4-BE49-F238E27FC236}">
                <a16:creationId xmlns:a16="http://schemas.microsoft.com/office/drawing/2014/main" id="{A8ED57DD-5D64-81B4-745C-E699770DDBF4}"/>
              </a:ext>
            </a:extLst>
          </p:cNvPr>
          <p:cNvPicPr>
            <a:picLocks noChangeAspect="1"/>
          </p:cNvPicPr>
          <p:nvPr/>
        </p:nvPicPr>
        <p:blipFill>
          <a:blip r:embed="rId2"/>
          <a:stretch>
            <a:fillRect/>
          </a:stretch>
        </p:blipFill>
        <p:spPr>
          <a:xfrm>
            <a:off x="0" y="-10888"/>
            <a:ext cx="12192000" cy="6187851"/>
          </a:xfrm>
          <a:prstGeom prst="rect">
            <a:avLst/>
          </a:prstGeom>
        </p:spPr>
      </p:pic>
      <p:pic>
        <p:nvPicPr>
          <p:cNvPr id="6" name="Grafik 5">
            <a:extLst>
              <a:ext uri="{FF2B5EF4-FFF2-40B4-BE49-F238E27FC236}">
                <a16:creationId xmlns:a16="http://schemas.microsoft.com/office/drawing/2014/main" id="{37F8EE5E-DD72-7903-E9A3-E94E407345DD}"/>
              </a:ext>
            </a:extLst>
          </p:cNvPr>
          <p:cNvPicPr>
            <a:picLocks noChangeAspect="1"/>
          </p:cNvPicPr>
          <p:nvPr/>
        </p:nvPicPr>
        <p:blipFill>
          <a:blip r:embed="rId3"/>
          <a:stretch>
            <a:fillRect/>
          </a:stretch>
        </p:blipFill>
        <p:spPr>
          <a:xfrm>
            <a:off x="9451683" y="227521"/>
            <a:ext cx="1902117" cy="1463167"/>
          </a:xfrm>
          <a:prstGeom prst="rect">
            <a:avLst/>
          </a:prstGeom>
        </p:spPr>
      </p:pic>
      <p:sp>
        <p:nvSpPr>
          <p:cNvPr id="7" name="Rechteck 6">
            <a:extLst>
              <a:ext uri="{FF2B5EF4-FFF2-40B4-BE49-F238E27FC236}">
                <a16:creationId xmlns:a16="http://schemas.microsoft.com/office/drawing/2014/main" id="{F7E4968C-500D-4BA5-725A-D2D22ECF902D}"/>
              </a:ext>
            </a:extLst>
          </p:cNvPr>
          <p:cNvSpPr/>
          <p:nvPr/>
        </p:nvSpPr>
        <p:spPr>
          <a:xfrm>
            <a:off x="2158999" y="504686"/>
            <a:ext cx="8269118" cy="52322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2800" spc="-100" dirty="0">
                <a:solidFill>
                  <a:schemeClr val="tx2"/>
                </a:solidFill>
                <a:latin typeface="Montserrat" panose="00000500000000000000" pitchFamily="2" charset="0"/>
              </a:rPr>
              <a:t>First Electric Pick-up “Made in Korea“</a:t>
            </a:r>
          </a:p>
        </p:txBody>
      </p:sp>
    </p:spTree>
    <p:extLst>
      <p:ext uri="{BB962C8B-B14F-4D97-AF65-F5344CB8AC3E}">
        <p14:creationId xmlns:p14="http://schemas.microsoft.com/office/powerpoint/2010/main" val="19171421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0022F0-2F82-CCD0-CD7D-57A79AD554B7}"/>
              </a:ext>
            </a:extLst>
          </p:cNvPr>
          <p:cNvSpPr>
            <a:spLocks noGrp="1"/>
          </p:cNvSpPr>
          <p:nvPr>
            <p:ph type="title"/>
          </p:nvPr>
        </p:nvSpPr>
        <p:spPr/>
        <p:txBody>
          <a:bodyPr/>
          <a:lstStyle/>
          <a:p>
            <a:r>
              <a:rPr lang="en-GB" dirty="0"/>
              <a:t>MUSSO </a:t>
            </a:r>
            <a:endParaRPr lang="en-US" dirty="0"/>
          </a:p>
        </p:txBody>
      </p:sp>
      <p:pic>
        <p:nvPicPr>
          <p:cNvPr id="4" name="Grafik 3">
            <a:extLst>
              <a:ext uri="{FF2B5EF4-FFF2-40B4-BE49-F238E27FC236}">
                <a16:creationId xmlns:a16="http://schemas.microsoft.com/office/drawing/2014/main" id="{374F3AB4-383C-49F9-CD73-757A7290B124}"/>
              </a:ext>
            </a:extLst>
          </p:cNvPr>
          <p:cNvPicPr>
            <a:picLocks noChangeAspect="1"/>
          </p:cNvPicPr>
          <p:nvPr/>
        </p:nvPicPr>
        <p:blipFill>
          <a:blip r:embed="rId2"/>
          <a:stretch>
            <a:fillRect/>
          </a:stretch>
        </p:blipFill>
        <p:spPr>
          <a:xfrm>
            <a:off x="4029000" y="0"/>
            <a:ext cx="6223612" cy="6223612"/>
          </a:xfrm>
          <a:prstGeom prst="rect">
            <a:avLst/>
          </a:prstGeom>
        </p:spPr>
      </p:pic>
      <p:pic>
        <p:nvPicPr>
          <p:cNvPr id="5" name="Grafik 4">
            <a:extLst>
              <a:ext uri="{FF2B5EF4-FFF2-40B4-BE49-F238E27FC236}">
                <a16:creationId xmlns:a16="http://schemas.microsoft.com/office/drawing/2014/main" id="{AAE2E933-839A-95E3-3B02-D57EFA60303A}"/>
              </a:ext>
            </a:extLst>
          </p:cNvPr>
          <p:cNvPicPr>
            <a:picLocks noChangeAspect="1"/>
          </p:cNvPicPr>
          <p:nvPr/>
        </p:nvPicPr>
        <p:blipFill>
          <a:blip r:embed="rId3"/>
          <a:stretch>
            <a:fillRect/>
          </a:stretch>
        </p:blipFill>
        <p:spPr>
          <a:xfrm>
            <a:off x="857017" y="2586795"/>
            <a:ext cx="1082371" cy="723024"/>
          </a:xfrm>
          <a:prstGeom prst="rect">
            <a:avLst/>
          </a:prstGeom>
          <a:ln>
            <a:noFill/>
          </a:ln>
          <a:effectLst>
            <a:outerShdw blurRad="292100" dist="139700" dir="2700000" algn="tl" rotWithShape="0">
              <a:srgbClr val="333333">
                <a:alpha val="65000"/>
              </a:srgbClr>
            </a:outerShdw>
          </a:effectLst>
        </p:spPr>
      </p:pic>
      <p:sp>
        <p:nvSpPr>
          <p:cNvPr id="6" name="Rechteck 5">
            <a:extLst>
              <a:ext uri="{FF2B5EF4-FFF2-40B4-BE49-F238E27FC236}">
                <a16:creationId xmlns:a16="http://schemas.microsoft.com/office/drawing/2014/main" id="{126ACF1F-DB5D-969D-0E80-62A2E1E38555}"/>
              </a:ext>
            </a:extLst>
          </p:cNvPr>
          <p:cNvSpPr/>
          <p:nvPr/>
        </p:nvSpPr>
        <p:spPr>
          <a:xfrm>
            <a:off x="753878" y="3431527"/>
            <a:ext cx="3359445"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ptos Display" panose="02110004020202020204"/>
                <a:ea typeface="+mn-ea"/>
                <a:cs typeface="+mn-cs"/>
              </a:rPr>
              <a:t>Rhinoceros</a:t>
            </a:r>
          </a:p>
        </p:txBody>
      </p:sp>
      <p:sp>
        <p:nvSpPr>
          <p:cNvPr id="9" name="Textfeld 8">
            <a:extLst>
              <a:ext uri="{FF2B5EF4-FFF2-40B4-BE49-F238E27FC236}">
                <a16:creationId xmlns:a16="http://schemas.microsoft.com/office/drawing/2014/main" id="{515813E3-2535-532D-90F1-1005CE309FF1}"/>
              </a:ext>
            </a:extLst>
          </p:cNvPr>
          <p:cNvSpPr txBox="1"/>
          <p:nvPr/>
        </p:nvSpPr>
        <p:spPr>
          <a:xfrm>
            <a:off x="9178284" y="2056583"/>
            <a:ext cx="6535270" cy="1877437"/>
          </a:xfrm>
          <a:prstGeom prst="rect">
            <a:avLst/>
          </a:prstGeom>
          <a:noFill/>
        </p:spPr>
        <p:txBody>
          <a:bodyPr wrap="square">
            <a:spAutoFit/>
          </a:bodyPr>
          <a:lstStyle/>
          <a:p>
            <a:pPr lvl="0">
              <a:defRPr/>
            </a:pPr>
            <a:r>
              <a:rPr lang="en-US" sz="2800" b="1" dirty="0">
                <a:solidFill>
                  <a:prstClr val="black"/>
                </a:solidFill>
                <a:latin typeface="Aptos Display" panose="02110004020202020204"/>
                <a:ea typeface="DengXian" panose="02010600030101010101" pitchFamily="2" charset="-122"/>
                <a:cs typeface="Aptos" panose="020B0004020202020204" pitchFamily="34" charset="0"/>
              </a:rPr>
              <a:t>Puissance</a:t>
            </a:r>
          </a:p>
          <a:p>
            <a:pPr lvl="0">
              <a:defRPr/>
            </a:pPr>
            <a:r>
              <a:rPr lang="en-US" sz="2800" b="1" dirty="0">
                <a:solidFill>
                  <a:prstClr val="black"/>
                </a:solidFill>
                <a:latin typeface="Aptos Display" panose="02110004020202020204"/>
                <a:ea typeface="DengXian" panose="02010600030101010101" pitchFamily="2" charset="-122"/>
                <a:cs typeface="Aptos" panose="020B0004020202020204" pitchFamily="34" charset="0"/>
              </a:rPr>
              <a:t>Endurance</a:t>
            </a:r>
          </a:p>
          <a:p>
            <a:pPr lvl="0">
              <a:defRPr/>
            </a:pPr>
            <a:r>
              <a:rPr lang="en-US" sz="2800" b="1" dirty="0" err="1">
                <a:solidFill>
                  <a:prstClr val="black"/>
                </a:solidFill>
                <a:latin typeface="Aptos Display" panose="02110004020202020204"/>
                <a:ea typeface="DengXian" panose="02010600030101010101" pitchFamily="2" charset="-122"/>
                <a:cs typeface="Aptos" panose="020B0004020202020204" pitchFamily="34" charset="0"/>
              </a:rPr>
              <a:t>Fiabilité</a:t>
            </a:r>
            <a:endParaRPr kumimoji="0" lang="en-US" sz="1600" b="0" i="0" u="none" strike="noStrike" kern="1200" cap="none" spc="0" normalizeH="0" baseline="0" noProof="0" dirty="0">
              <a:ln>
                <a:noFill/>
              </a:ln>
              <a:solidFill>
                <a:prstClr val="black"/>
              </a:solidFill>
              <a:effectLst/>
              <a:uLnTx/>
              <a:uFillTx/>
              <a:latin typeface="Aptos Display" panose="02110004020202020204"/>
              <a:ea typeface="DengXian" panose="02010600030101010101" pitchFamily="2" charset="-122"/>
              <a:cs typeface="Aptos" panose="020B0004020202020204" pitchFamily="34" charset="0"/>
            </a:endParaRPr>
          </a:p>
          <a:p>
            <a:pPr lvl="0">
              <a:defRPr/>
            </a:pPr>
            <a:r>
              <a:rPr lang="fr-FR" sz="1600" dirty="0">
                <a:solidFill>
                  <a:prstClr val="black"/>
                </a:solidFill>
                <a:latin typeface="Aptos Display" panose="02110004020202020204"/>
                <a:ea typeface="DengXian" panose="02010600030101010101" pitchFamily="2" charset="-122"/>
                <a:cs typeface="Aptos" panose="020B0004020202020204" pitchFamily="34" charset="0"/>
              </a:rPr>
              <a:t>= valeurs fondamentales</a:t>
            </a:r>
          </a:p>
          <a:p>
            <a:pPr lvl="0">
              <a:defRPr/>
            </a:pPr>
            <a:r>
              <a:rPr lang="fr-FR" sz="1600" dirty="0">
                <a:solidFill>
                  <a:prstClr val="black"/>
                </a:solidFill>
                <a:latin typeface="Aptos Display" panose="02110004020202020204"/>
                <a:ea typeface="DengXian" panose="02010600030101010101" pitchFamily="2" charset="-122"/>
                <a:cs typeface="Aptos" panose="020B0004020202020204" pitchFamily="34" charset="0"/>
              </a:rPr>
              <a:t>de la sous-marque Musso</a:t>
            </a:r>
            <a:endParaRPr kumimoji="0" lang="en-US" b="0" i="0" u="none" strike="noStrike" kern="1200" cap="none" spc="0" normalizeH="0" baseline="0" noProof="0" dirty="0">
              <a:ln>
                <a:noFill/>
              </a:ln>
              <a:solidFill>
                <a:prstClr val="black"/>
              </a:solidFill>
              <a:effectLst/>
              <a:uLnTx/>
              <a:uFillTx/>
              <a:latin typeface="Aptos Display" panose="02110004020202020204"/>
              <a:ea typeface="DengXian" panose="02010600030101010101" pitchFamily="2" charset="-122"/>
              <a:cs typeface="Aptos" panose="020B0004020202020204" pitchFamily="34" charset="0"/>
            </a:endParaRPr>
          </a:p>
        </p:txBody>
      </p:sp>
      <p:pic>
        <p:nvPicPr>
          <p:cNvPr id="3" name="Grafik 2">
            <a:extLst>
              <a:ext uri="{FF2B5EF4-FFF2-40B4-BE49-F238E27FC236}">
                <a16:creationId xmlns:a16="http://schemas.microsoft.com/office/drawing/2014/main" id="{0A39C83B-1C6E-AEAF-022A-A1B28F9EAAA2}"/>
              </a:ext>
            </a:extLst>
          </p:cNvPr>
          <p:cNvPicPr>
            <a:picLocks noChangeAspect="1"/>
          </p:cNvPicPr>
          <p:nvPr/>
        </p:nvPicPr>
        <p:blipFill>
          <a:blip r:embed="rId4"/>
          <a:stretch>
            <a:fillRect/>
          </a:stretch>
        </p:blipFill>
        <p:spPr>
          <a:xfrm>
            <a:off x="733827" y="4289898"/>
            <a:ext cx="5641178" cy="443571"/>
          </a:xfrm>
          <a:prstGeom prst="rect">
            <a:avLst/>
          </a:prstGeom>
        </p:spPr>
      </p:pic>
    </p:spTree>
    <p:extLst>
      <p:ext uri="{BB962C8B-B14F-4D97-AF65-F5344CB8AC3E}">
        <p14:creationId xmlns:p14="http://schemas.microsoft.com/office/powerpoint/2010/main" val="35202907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BFB379-85CE-CD69-3CB1-8D3D43186515}"/>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26901E9C-5550-6986-A5A3-4150EAD0FD3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690436" y="1605780"/>
            <a:ext cx="7407076" cy="4369101"/>
          </a:xfrm>
          <a:prstGeom prst="rect">
            <a:avLst/>
          </a:prstGeom>
        </p:spPr>
      </p:pic>
      <p:sp>
        <p:nvSpPr>
          <p:cNvPr id="11" name="Content Placeholder 3">
            <a:extLst>
              <a:ext uri="{FF2B5EF4-FFF2-40B4-BE49-F238E27FC236}">
                <a16:creationId xmlns:a16="http://schemas.microsoft.com/office/drawing/2014/main" id="{19D7F083-31E8-DC98-2338-456ADEE6F288}"/>
              </a:ext>
            </a:extLst>
          </p:cNvPr>
          <p:cNvSpPr txBox="1">
            <a:spLocks/>
          </p:cNvSpPr>
          <p:nvPr/>
        </p:nvSpPr>
        <p:spPr>
          <a:xfrm>
            <a:off x="484801" y="347472"/>
            <a:ext cx="4078055" cy="6216615"/>
          </a:xfrm>
          <a:prstGeom prst="rect">
            <a:avLst/>
          </a:prstGeom>
        </p:spPr>
        <p:txBody>
          <a:bodyPr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BE" sz="2400" b="1" dirty="0">
                <a:solidFill>
                  <a:schemeClr val="tx2"/>
                </a:solidFill>
                <a:latin typeface="Montserrat Light" panose="00000400000000000000" pitchFamily="2" charset="0"/>
              </a:rPr>
              <a:t>Musso EV – Facts &amp; figures:</a:t>
            </a:r>
          </a:p>
          <a:p>
            <a:pPr>
              <a:buClr>
                <a:schemeClr val="bg1"/>
              </a:buClr>
            </a:pPr>
            <a:endParaRPr lang="nl-BE" sz="1400" b="1" dirty="0">
              <a:solidFill>
                <a:schemeClr val="tx2"/>
              </a:solidFill>
              <a:latin typeface="Montserrat Light" panose="00000400000000000000" pitchFamily="2" charset="0"/>
            </a:endParaRPr>
          </a:p>
          <a:p>
            <a:pPr fontAlgn="base"/>
            <a:r>
              <a:rPr lang="nl-BE" sz="1400" dirty="0">
                <a:solidFill>
                  <a:srgbClr val="1E1932"/>
                </a:solidFill>
                <a:latin typeface="Montserrat Light" panose="00000400000000000000" pitchFamily="2" charset="0"/>
              </a:rPr>
              <a:t>Pick-up 100% EV double cabine (</a:t>
            </a:r>
            <a:r>
              <a:rPr lang="nl-BE" sz="1400" b="1" dirty="0">
                <a:solidFill>
                  <a:srgbClr val="1E1932"/>
                </a:solidFill>
                <a:latin typeface="Montserrat Light" panose="00000400000000000000" pitchFamily="2" charset="0"/>
              </a:rPr>
              <a:t>5,16 m</a:t>
            </a:r>
            <a:r>
              <a:rPr lang="nl-BE" sz="1400" dirty="0">
                <a:solidFill>
                  <a:srgbClr val="1E1932"/>
                </a:solidFill>
                <a:latin typeface="Montserrat Light" panose="00000400000000000000" pitchFamily="2" charset="0"/>
              </a:rPr>
              <a:t>) sur plate-forme dédiée (2WD + 4WD)</a:t>
            </a:r>
            <a:r>
              <a:rPr lang="en-US" sz="1400" dirty="0">
                <a:solidFill>
                  <a:srgbClr val="1E1932"/>
                </a:solidFill>
                <a:latin typeface="Montserrat Light" panose="00000400000000000000" pitchFamily="2" charset="0"/>
              </a:rPr>
              <a:t>​</a:t>
            </a:r>
          </a:p>
          <a:p>
            <a:pPr fontAlgn="base"/>
            <a:r>
              <a:rPr lang="fr-FR" sz="1400" dirty="0">
                <a:solidFill>
                  <a:srgbClr val="1E1932"/>
                </a:solidFill>
                <a:latin typeface="Montserrat Light" panose="00000400000000000000" pitchFamily="2" charset="0"/>
              </a:rPr>
              <a:t>Disponible avec homologation N1 et M1 (avec </a:t>
            </a:r>
            <a:r>
              <a:rPr lang="nl-BE" sz="1400" dirty="0">
                <a:solidFill>
                  <a:srgbClr val="1E1932"/>
                </a:solidFill>
                <a:latin typeface="Montserrat Light" panose="00000400000000000000" pitchFamily="2" charset="0"/>
              </a:rPr>
              <a:t>hardtop ex-usine -&gt; 2 mois de retard)</a:t>
            </a:r>
            <a:r>
              <a:rPr lang="en-US" sz="1400" dirty="0">
                <a:solidFill>
                  <a:srgbClr val="1E1932"/>
                </a:solidFill>
                <a:latin typeface="Montserrat Light" panose="00000400000000000000" pitchFamily="2" charset="0"/>
              </a:rPr>
              <a:t>​</a:t>
            </a:r>
          </a:p>
          <a:p>
            <a:pPr fontAlgn="base"/>
            <a:r>
              <a:rPr lang="nl-BE" sz="1400" dirty="0">
                <a:solidFill>
                  <a:srgbClr val="1E1932"/>
                </a:solidFill>
                <a:latin typeface="Montserrat Light" panose="00000400000000000000" pitchFamily="2" charset="0"/>
              </a:rPr>
              <a:t>Nouvelle batterie </a:t>
            </a:r>
            <a:r>
              <a:rPr lang="nl-BE" sz="1400" b="1" dirty="0">
                <a:solidFill>
                  <a:srgbClr val="1E1932"/>
                </a:solidFill>
                <a:latin typeface="Montserrat Light" panose="00000400000000000000" pitchFamily="2" charset="0"/>
              </a:rPr>
              <a:t>80,6 kWh </a:t>
            </a:r>
            <a:r>
              <a:rPr lang="nl-BE" sz="1400" dirty="0">
                <a:solidFill>
                  <a:srgbClr val="1E1932"/>
                </a:solidFill>
                <a:latin typeface="Montserrat Light" panose="00000400000000000000" pitchFamily="2" charset="0"/>
              </a:rPr>
              <a:t>LFP avec </a:t>
            </a:r>
            <a:r>
              <a:rPr lang="nl-BE" sz="1400" b="1" dirty="0">
                <a:solidFill>
                  <a:srgbClr val="1E1932"/>
                </a:solidFill>
                <a:latin typeface="Montserrat Light" panose="00000400000000000000" pitchFamily="2" charset="0"/>
              </a:rPr>
              <a:t>420 km </a:t>
            </a:r>
            <a:r>
              <a:rPr lang="nl-BE" sz="1400" dirty="0">
                <a:solidFill>
                  <a:srgbClr val="1E1932"/>
                </a:solidFill>
                <a:latin typeface="Montserrat Light" panose="00000400000000000000" pitchFamily="2" charset="0"/>
              </a:rPr>
              <a:t>d’autonomie (WLTP, 2WD)</a:t>
            </a:r>
            <a:r>
              <a:rPr lang="en-US" sz="1400" dirty="0">
                <a:solidFill>
                  <a:srgbClr val="1E1932"/>
                </a:solidFill>
                <a:latin typeface="Montserrat Light" panose="00000400000000000000" pitchFamily="2" charset="0"/>
              </a:rPr>
              <a:t>​</a:t>
            </a:r>
          </a:p>
          <a:p>
            <a:pPr fontAlgn="base"/>
            <a:r>
              <a:rPr lang="nl-BE" sz="1400" dirty="0">
                <a:solidFill>
                  <a:srgbClr val="1E1932"/>
                </a:solidFill>
                <a:latin typeface="Montserrat Light" panose="00000400000000000000" pitchFamily="2" charset="0"/>
              </a:rPr>
              <a:t>Capacité de remorquage : </a:t>
            </a:r>
            <a:r>
              <a:rPr lang="nl-BE" sz="1400" b="1" dirty="0">
                <a:solidFill>
                  <a:srgbClr val="1E1932"/>
                </a:solidFill>
                <a:latin typeface="Montserrat Light" panose="00000400000000000000" pitchFamily="2" charset="0"/>
              </a:rPr>
              <a:t>1.800 kg</a:t>
            </a:r>
            <a:r>
              <a:rPr lang="en-US" sz="1400" dirty="0">
                <a:solidFill>
                  <a:srgbClr val="1E1932"/>
                </a:solidFill>
                <a:latin typeface="Montserrat Light" panose="00000400000000000000" pitchFamily="2" charset="0"/>
              </a:rPr>
              <a:t>​</a:t>
            </a:r>
          </a:p>
          <a:p>
            <a:pPr fontAlgn="base"/>
            <a:r>
              <a:rPr lang="nl-BE" sz="1400" dirty="0">
                <a:solidFill>
                  <a:srgbClr val="1E1932"/>
                </a:solidFill>
                <a:latin typeface="Montserrat Light" panose="00000400000000000000" pitchFamily="2" charset="0"/>
              </a:rPr>
              <a:t>Charge utile : min. </a:t>
            </a:r>
            <a:r>
              <a:rPr lang="nl-BE" sz="1400" b="1" dirty="0">
                <a:solidFill>
                  <a:srgbClr val="1E1932"/>
                </a:solidFill>
                <a:latin typeface="Montserrat Light" panose="00000400000000000000" pitchFamily="2" charset="0"/>
              </a:rPr>
              <a:t>500 kg </a:t>
            </a:r>
            <a:r>
              <a:rPr lang="nl-BE" sz="1400" dirty="0">
                <a:solidFill>
                  <a:srgbClr val="1E1932"/>
                </a:solidFill>
                <a:latin typeface="Montserrat Light" panose="00000400000000000000" pitchFamily="2" charset="0"/>
              </a:rPr>
              <a:t>(2WD) / </a:t>
            </a:r>
            <a:r>
              <a:rPr lang="nl-BE" sz="1400" b="1" dirty="0">
                <a:solidFill>
                  <a:srgbClr val="1E1932"/>
                </a:solidFill>
                <a:latin typeface="Montserrat Light" panose="00000400000000000000" pitchFamily="2" charset="0"/>
              </a:rPr>
              <a:t>400 kg </a:t>
            </a:r>
            <a:r>
              <a:rPr lang="nl-BE" sz="1400" dirty="0">
                <a:solidFill>
                  <a:srgbClr val="1E1932"/>
                </a:solidFill>
                <a:latin typeface="Montserrat Light" panose="00000400000000000000" pitchFamily="2" charset="0"/>
              </a:rPr>
              <a:t>(4WD) </a:t>
            </a:r>
            <a:r>
              <a:rPr lang="en-US" sz="1400" dirty="0">
                <a:solidFill>
                  <a:srgbClr val="1E1932"/>
                </a:solidFill>
                <a:latin typeface="Montserrat Light" panose="00000400000000000000" pitchFamily="2" charset="0"/>
              </a:rPr>
              <a:t>​</a:t>
            </a:r>
          </a:p>
          <a:p>
            <a:pPr fontAlgn="base"/>
            <a:r>
              <a:rPr lang="nl-BE" sz="1400" dirty="0">
                <a:solidFill>
                  <a:srgbClr val="1E1932"/>
                </a:solidFill>
                <a:latin typeface="Montserrat Light" panose="00000400000000000000" pitchFamily="2" charset="0"/>
              </a:rPr>
              <a:t>Chargeur tri-phasé (11 kW AC), recharge rapide jusque </a:t>
            </a:r>
            <a:r>
              <a:rPr lang="nl-BE" sz="1400" b="1" dirty="0">
                <a:solidFill>
                  <a:srgbClr val="1E1932"/>
                </a:solidFill>
                <a:latin typeface="Montserrat Light" panose="00000400000000000000" pitchFamily="2" charset="0"/>
              </a:rPr>
              <a:t>120 kW</a:t>
            </a:r>
            <a:r>
              <a:rPr lang="en-US" sz="1400" dirty="0">
                <a:solidFill>
                  <a:srgbClr val="1E1932"/>
                </a:solidFill>
                <a:latin typeface="Montserrat Light" panose="00000400000000000000" pitchFamily="2" charset="0"/>
              </a:rPr>
              <a:t>​</a:t>
            </a:r>
          </a:p>
          <a:p>
            <a:pPr fontAlgn="base"/>
            <a:r>
              <a:rPr lang="nl-BE" sz="1400" b="1" dirty="0">
                <a:solidFill>
                  <a:srgbClr val="1E1932"/>
                </a:solidFill>
                <a:latin typeface="Montserrat Light" panose="00000400000000000000" pitchFamily="2" charset="0"/>
              </a:rPr>
              <a:t>NOUVEAU: </a:t>
            </a:r>
            <a:r>
              <a:rPr lang="fr-FR" sz="1400" dirty="0" err="1">
                <a:solidFill>
                  <a:srgbClr val="1E1932"/>
                </a:solidFill>
                <a:latin typeface="Montserrat Light" panose="00000400000000000000" pitchFamily="2" charset="0"/>
              </a:rPr>
              <a:t>Préconditionnement</a:t>
            </a:r>
            <a:r>
              <a:rPr lang="fr-FR" sz="1400" dirty="0">
                <a:solidFill>
                  <a:srgbClr val="1E1932"/>
                </a:solidFill>
                <a:latin typeface="Montserrat Light" panose="00000400000000000000" pitchFamily="2" charset="0"/>
              </a:rPr>
              <a:t> de la batterie pour des temps de recharge plus rapides par temps froid</a:t>
            </a:r>
            <a:r>
              <a:rPr lang="nl-BE" sz="1400" dirty="0">
                <a:solidFill>
                  <a:srgbClr val="1E1932"/>
                </a:solidFill>
                <a:latin typeface="Montserrat Light" panose="00000400000000000000" pitchFamily="2" charset="0"/>
              </a:rPr>
              <a:t>​</a:t>
            </a:r>
          </a:p>
          <a:p>
            <a:pPr fontAlgn="base"/>
            <a:r>
              <a:rPr lang="nl-BE" sz="1400" dirty="0">
                <a:solidFill>
                  <a:srgbClr val="1E1932"/>
                </a:solidFill>
                <a:latin typeface="Montserrat Light" panose="00000400000000000000" pitchFamily="2" charset="0"/>
              </a:rPr>
              <a:t>Garantie: </a:t>
            </a:r>
            <a:r>
              <a:rPr lang="nl-BE" sz="1400" b="1" dirty="0">
                <a:solidFill>
                  <a:srgbClr val="1E1932"/>
                </a:solidFill>
                <a:latin typeface="Montserrat Light" panose="00000400000000000000" pitchFamily="2" charset="0"/>
              </a:rPr>
              <a:t>7 ans/ 150.000 km</a:t>
            </a:r>
          </a:p>
          <a:p>
            <a:pPr fontAlgn="base"/>
            <a:r>
              <a:rPr lang="nl-BE" sz="1400" dirty="0">
                <a:solidFill>
                  <a:schemeClr val="tx2"/>
                </a:solidFill>
                <a:latin typeface="Montserrat Light" panose="00000400000000000000" pitchFamily="2" charset="0"/>
              </a:rPr>
              <a:t>Garantie batterie: </a:t>
            </a:r>
            <a:r>
              <a:rPr lang="nl-BE" sz="1400" b="1" dirty="0">
                <a:solidFill>
                  <a:schemeClr val="tx2"/>
                </a:solidFill>
                <a:latin typeface="Montserrat Light" panose="00000400000000000000" pitchFamily="2" charset="0"/>
              </a:rPr>
              <a:t>10 ans/ 1.000.000 km</a:t>
            </a:r>
          </a:p>
          <a:p>
            <a:pPr marL="0" indent="0" algn="r">
              <a:buFont typeface="Arial" panose="020B0604020202020204" pitchFamily="34" charset="0"/>
              <a:buNone/>
            </a:pPr>
            <a:endParaRPr lang="nl-BE" dirty="0">
              <a:solidFill>
                <a:schemeClr val="tx2"/>
              </a:solidFill>
            </a:endParaRPr>
          </a:p>
          <a:p>
            <a:pPr marL="0" indent="0" algn="r">
              <a:buFont typeface="Arial" panose="020B0604020202020204" pitchFamily="34" charset="0"/>
              <a:buNone/>
            </a:pPr>
            <a:endParaRPr lang="nl-BE" dirty="0">
              <a:solidFill>
                <a:schemeClr val="tx2"/>
              </a:solidFill>
            </a:endParaRPr>
          </a:p>
        </p:txBody>
      </p:sp>
    </p:spTree>
    <p:extLst>
      <p:ext uri="{BB962C8B-B14F-4D97-AF65-F5344CB8AC3E}">
        <p14:creationId xmlns:p14="http://schemas.microsoft.com/office/powerpoint/2010/main" val="10845093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6A3E37F6-FD70-BD60-B702-F948D367F52B}"/>
              </a:ext>
            </a:extLst>
          </p:cNvPr>
          <p:cNvPicPr>
            <a:picLocks noChangeAspect="1"/>
          </p:cNvPicPr>
          <p:nvPr/>
        </p:nvPicPr>
        <p:blipFill>
          <a:blip r:embed="rId2"/>
          <a:srcRect t="32846" b="13235"/>
          <a:stretch/>
        </p:blipFill>
        <p:spPr>
          <a:xfrm>
            <a:off x="4731901" y="1595718"/>
            <a:ext cx="6958450" cy="2813970"/>
          </a:xfrm>
          <a:prstGeom prst="rect">
            <a:avLst/>
          </a:prstGeom>
          <a:solidFill>
            <a:srgbClr val="FFFFFF"/>
          </a:solidFill>
        </p:spPr>
      </p:pic>
      <p:pic>
        <p:nvPicPr>
          <p:cNvPr id="7" name="Grafik 6">
            <a:extLst>
              <a:ext uri="{FF2B5EF4-FFF2-40B4-BE49-F238E27FC236}">
                <a16:creationId xmlns:a16="http://schemas.microsoft.com/office/drawing/2014/main" id="{BBEC0927-1CC3-A93C-193B-63D72312A5C1}"/>
              </a:ext>
            </a:extLst>
          </p:cNvPr>
          <p:cNvPicPr>
            <a:picLocks noChangeAspect="1"/>
          </p:cNvPicPr>
          <p:nvPr/>
        </p:nvPicPr>
        <p:blipFill>
          <a:blip r:embed="rId3">
            <a:clrChange>
              <a:clrFrom>
                <a:srgbClr val="FFFFFF"/>
              </a:clrFrom>
              <a:clrTo>
                <a:srgbClr val="FFFFFF">
                  <a:alpha val="0"/>
                </a:srgbClr>
              </a:clrTo>
            </a:clrChange>
          </a:blip>
          <a:stretch>
            <a:fillRect/>
          </a:stretch>
        </p:blipFill>
        <p:spPr>
          <a:xfrm flipH="1">
            <a:off x="3570373" y="3000152"/>
            <a:ext cx="8412353" cy="3108718"/>
          </a:xfrm>
          <a:prstGeom prst="rect">
            <a:avLst/>
          </a:prstGeom>
        </p:spPr>
      </p:pic>
      <p:sp>
        <p:nvSpPr>
          <p:cNvPr id="11" name="Textfeld 10">
            <a:extLst>
              <a:ext uri="{FF2B5EF4-FFF2-40B4-BE49-F238E27FC236}">
                <a16:creationId xmlns:a16="http://schemas.microsoft.com/office/drawing/2014/main" id="{0C1B7D73-3EC6-6F6F-5E30-270AD0F0F1A9}"/>
              </a:ext>
            </a:extLst>
          </p:cNvPr>
          <p:cNvSpPr txBox="1"/>
          <p:nvPr/>
        </p:nvSpPr>
        <p:spPr>
          <a:xfrm>
            <a:off x="676104" y="1951672"/>
            <a:ext cx="4055797" cy="1477328"/>
          </a:xfrm>
          <a:prstGeom prst="rect">
            <a:avLst/>
          </a:prstGeom>
          <a:noFill/>
        </p:spPr>
        <p:txBody>
          <a:bodyPr wrap="square" rtlCol="0">
            <a:spAutoFit/>
          </a:bodyPr>
          <a:lstStyle/>
          <a:p>
            <a:pPr marL="285750" lvl="0" indent="-285750">
              <a:buFont typeface="Arial" panose="020B0604020202020204" pitchFamily="34" charset="0"/>
              <a:buChar char="•"/>
              <a:defRPr/>
            </a:pPr>
            <a:r>
              <a:rPr lang="en-GB" dirty="0" err="1">
                <a:solidFill>
                  <a:prstClr val="black"/>
                </a:solidFill>
                <a:latin typeface="Montserrat Light" panose="00000400000000000000" pitchFamily="2" charset="0"/>
              </a:rPr>
              <a:t>Empattement</a:t>
            </a:r>
            <a:r>
              <a:rPr lang="en-GB" dirty="0">
                <a:solidFill>
                  <a:prstClr val="black"/>
                </a:solidFill>
                <a:latin typeface="Montserrat Light" panose="00000400000000000000" pitchFamily="2" charset="0"/>
              </a:rPr>
              <a:t> </a:t>
            </a:r>
            <a:r>
              <a:rPr lang="en-GB" dirty="0" err="1">
                <a:solidFill>
                  <a:prstClr val="black"/>
                </a:solidFill>
                <a:latin typeface="Montserrat Light" panose="00000400000000000000" pitchFamily="2" charset="0"/>
              </a:rPr>
              <a:t>allongé</a:t>
            </a:r>
            <a:endParaRPr lang="en-GB" dirty="0">
              <a:solidFill>
                <a:prstClr val="black"/>
              </a:solidFill>
              <a:latin typeface="Montserrat Light" panose="00000400000000000000" pitchFamily="2" charset="0"/>
            </a:endParaRPr>
          </a:p>
          <a:p>
            <a:pPr marL="285750" lvl="0" indent="-285750">
              <a:buFont typeface="Arial" panose="020B0604020202020204" pitchFamily="34" charset="0"/>
              <a:buChar char="•"/>
              <a:defRPr/>
            </a:pPr>
            <a:r>
              <a:rPr lang="fr-FR" dirty="0">
                <a:solidFill>
                  <a:prstClr val="black"/>
                </a:solidFill>
                <a:latin typeface="Montserrat Light" panose="00000400000000000000" pitchFamily="2" charset="0"/>
              </a:rPr>
              <a:t>Possibilité d'ajouter un deuxième moteur électrique sur l'essieu arrière (Dual </a:t>
            </a:r>
            <a:r>
              <a:rPr lang="fr-FR" dirty="0" err="1">
                <a:solidFill>
                  <a:prstClr val="black"/>
                </a:solidFill>
                <a:latin typeface="Montserrat Light" panose="00000400000000000000" pitchFamily="2" charset="0"/>
              </a:rPr>
              <a:t>Motor</a:t>
            </a:r>
            <a:r>
              <a:rPr lang="fr-FR" dirty="0">
                <a:solidFill>
                  <a:prstClr val="black"/>
                </a:solidFill>
                <a:latin typeface="Montserrat Light" panose="00000400000000000000" pitchFamily="2" charset="0"/>
              </a:rPr>
              <a:t>)</a:t>
            </a:r>
          </a:p>
          <a:p>
            <a:pPr marL="285750" lvl="0" indent="-285750">
              <a:buFont typeface="Arial" panose="020B0604020202020204" pitchFamily="34" charset="0"/>
              <a:buChar char="•"/>
              <a:defRPr/>
            </a:pPr>
            <a:r>
              <a:rPr lang="en-GB" dirty="0">
                <a:solidFill>
                  <a:prstClr val="black"/>
                </a:solidFill>
                <a:latin typeface="Montserrat Light" panose="00000400000000000000" pitchFamily="2" charset="0"/>
              </a:rPr>
              <a:t>Suspension </a:t>
            </a:r>
            <a:r>
              <a:rPr lang="en-GB" dirty="0" err="1">
                <a:solidFill>
                  <a:prstClr val="black"/>
                </a:solidFill>
                <a:latin typeface="Montserrat Light" panose="00000400000000000000" pitchFamily="2" charset="0"/>
              </a:rPr>
              <a:t>renforcée</a:t>
            </a:r>
            <a:endParaRPr kumimoji="0" lang="en-US" b="0" i="0" u="none" strike="noStrike" kern="1200" cap="none" spc="0" normalizeH="0" baseline="0" noProof="0" dirty="0">
              <a:ln>
                <a:noFill/>
              </a:ln>
              <a:solidFill>
                <a:prstClr val="black"/>
              </a:solidFill>
              <a:effectLst/>
              <a:uLnTx/>
              <a:uFillTx/>
              <a:latin typeface="Montserrat Light" panose="00000400000000000000" pitchFamily="2" charset="0"/>
            </a:endParaRPr>
          </a:p>
        </p:txBody>
      </p:sp>
      <p:cxnSp>
        <p:nvCxnSpPr>
          <p:cNvPr id="5" name="Gerader Verbinder 4">
            <a:extLst>
              <a:ext uri="{FF2B5EF4-FFF2-40B4-BE49-F238E27FC236}">
                <a16:creationId xmlns:a16="http://schemas.microsoft.com/office/drawing/2014/main" id="{C8CC55B4-0F1B-553F-8D0E-84316590BB46}"/>
              </a:ext>
            </a:extLst>
          </p:cNvPr>
          <p:cNvCxnSpPr>
            <a:cxnSpLocks/>
          </p:cNvCxnSpPr>
          <p:nvPr/>
        </p:nvCxnSpPr>
        <p:spPr>
          <a:xfrm>
            <a:off x="6445624" y="896470"/>
            <a:ext cx="0" cy="5212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 name="Titel 1">
            <a:extLst>
              <a:ext uri="{FF2B5EF4-FFF2-40B4-BE49-F238E27FC236}">
                <a16:creationId xmlns:a16="http://schemas.microsoft.com/office/drawing/2014/main" id="{B92C78C0-3D60-B163-69B8-28214299093C}"/>
              </a:ext>
            </a:extLst>
          </p:cNvPr>
          <p:cNvSpPr>
            <a:spLocks noGrp="1"/>
          </p:cNvSpPr>
          <p:nvPr>
            <p:ph type="title"/>
          </p:nvPr>
        </p:nvSpPr>
        <p:spPr>
          <a:xfrm>
            <a:off x="838200" y="365125"/>
            <a:ext cx="10515600" cy="1325563"/>
          </a:xfrm>
        </p:spPr>
        <p:txBody>
          <a:bodyPr>
            <a:normAutofit/>
          </a:bodyPr>
          <a:lstStyle/>
          <a:p>
            <a:r>
              <a:rPr lang="en-GB" sz="3200" dirty="0">
                <a:latin typeface="Montserrat Light" panose="00000400000000000000" pitchFamily="2" charset="0"/>
              </a:rPr>
              <a:t>Chassis</a:t>
            </a:r>
            <a:endParaRPr lang="en-US" sz="3200" dirty="0">
              <a:latin typeface="Montserrat Light" panose="00000400000000000000" pitchFamily="2" charset="0"/>
            </a:endParaRPr>
          </a:p>
        </p:txBody>
      </p:sp>
    </p:spTree>
    <p:extLst>
      <p:ext uri="{BB962C8B-B14F-4D97-AF65-F5344CB8AC3E}">
        <p14:creationId xmlns:p14="http://schemas.microsoft.com/office/powerpoint/2010/main" val="34426827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2AF287-4917-6C95-4ADF-439E2CB37B8C}"/>
              </a:ext>
            </a:extLst>
          </p:cNvPr>
          <p:cNvSpPr>
            <a:spLocks noGrp="1"/>
          </p:cNvSpPr>
          <p:nvPr>
            <p:ph type="title"/>
          </p:nvPr>
        </p:nvSpPr>
        <p:spPr/>
        <p:txBody>
          <a:bodyPr>
            <a:normAutofit/>
          </a:bodyPr>
          <a:lstStyle/>
          <a:p>
            <a:r>
              <a:rPr lang="en-GB" sz="3200" dirty="0">
                <a:latin typeface="Montserrat Light" panose="00000400000000000000" pitchFamily="2" charset="0"/>
              </a:rPr>
              <a:t>Dimensions</a:t>
            </a:r>
            <a:endParaRPr lang="en-US" sz="3200" dirty="0">
              <a:latin typeface="Montserrat Light" panose="00000400000000000000" pitchFamily="2" charset="0"/>
            </a:endParaRPr>
          </a:p>
        </p:txBody>
      </p:sp>
      <p:pic>
        <p:nvPicPr>
          <p:cNvPr id="4" name="Grafik 3">
            <a:extLst>
              <a:ext uri="{FF2B5EF4-FFF2-40B4-BE49-F238E27FC236}">
                <a16:creationId xmlns:a16="http://schemas.microsoft.com/office/drawing/2014/main" id="{624D3AB2-FE64-5BCD-EF6A-97C7292A4902}"/>
              </a:ext>
            </a:extLst>
          </p:cNvPr>
          <p:cNvPicPr>
            <a:picLocks noChangeAspect="1"/>
          </p:cNvPicPr>
          <p:nvPr/>
        </p:nvPicPr>
        <p:blipFill>
          <a:blip r:embed="rId2"/>
          <a:stretch>
            <a:fillRect/>
          </a:stretch>
        </p:blipFill>
        <p:spPr>
          <a:xfrm>
            <a:off x="3248025" y="1847821"/>
            <a:ext cx="8943975" cy="3305175"/>
          </a:xfrm>
          <a:prstGeom prst="rect">
            <a:avLst/>
          </a:prstGeom>
        </p:spPr>
      </p:pic>
      <p:pic>
        <p:nvPicPr>
          <p:cNvPr id="5" name="Grafik 4">
            <a:extLst>
              <a:ext uri="{FF2B5EF4-FFF2-40B4-BE49-F238E27FC236}">
                <a16:creationId xmlns:a16="http://schemas.microsoft.com/office/drawing/2014/main" id="{1711A1F8-0C0B-C6A0-D2C0-F2D14B7DC17D}"/>
              </a:ext>
            </a:extLst>
          </p:cNvPr>
          <p:cNvPicPr>
            <a:picLocks noChangeAspect="1"/>
          </p:cNvPicPr>
          <p:nvPr/>
        </p:nvPicPr>
        <p:blipFill>
          <a:blip r:embed="rId3"/>
          <a:stretch>
            <a:fillRect/>
          </a:stretch>
        </p:blipFill>
        <p:spPr>
          <a:xfrm>
            <a:off x="0" y="2666082"/>
            <a:ext cx="2969717" cy="2277622"/>
          </a:xfrm>
          <a:prstGeom prst="rect">
            <a:avLst/>
          </a:prstGeom>
        </p:spPr>
      </p:pic>
      <p:cxnSp>
        <p:nvCxnSpPr>
          <p:cNvPr id="7" name="Gerade Verbindung mit Pfeil 6">
            <a:extLst>
              <a:ext uri="{FF2B5EF4-FFF2-40B4-BE49-F238E27FC236}">
                <a16:creationId xmlns:a16="http://schemas.microsoft.com/office/drawing/2014/main" id="{B9E5ED5A-0CDD-71DD-0756-5E7FEF6F5A8F}"/>
              </a:ext>
            </a:extLst>
          </p:cNvPr>
          <p:cNvCxnSpPr>
            <a:cxnSpLocks/>
          </p:cNvCxnSpPr>
          <p:nvPr/>
        </p:nvCxnSpPr>
        <p:spPr>
          <a:xfrm>
            <a:off x="3564443" y="5277295"/>
            <a:ext cx="8349651" cy="0"/>
          </a:xfrm>
          <a:prstGeom prst="straightConnector1">
            <a:avLst/>
          </a:prstGeom>
          <a:ln>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9" name="Textfeld 8">
            <a:extLst>
              <a:ext uri="{FF2B5EF4-FFF2-40B4-BE49-F238E27FC236}">
                <a16:creationId xmlns:a16="http://schemas.microsoft.com/office/drawing/2014/main" id="{65CE10CE-9386-6AA9-6487-DEDFF88E69DE}"/>
              </a:ext>
            </a:extLst>
          </p:cNvPr>
          <p:cNvSpPr txBox="1"/>
          <p:nvPr/>
        </p:nvSpPr>
        <p:spPr>
          <a:xfrm>
            <a:off x="6850683" y="5323576"/>
            <a:ext cx="137710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ptos" panose="02110004020202020204"/>
                <a:ea typeface="+mn-ea"/>
                <a:cs typeface="+mn-cs"/>
              </a:rPr>
              <a:t>5.16m</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cxnSp>
        <p:nvCxnSpPr>
          <p:cNvPr id="6" name="Gerade Verbindung mit Pfeil 5">
            <a:extLst>
              <a:ext uri="{FF2B5EF4-FFF2-40B4-BE49-F238E27FC236}">
                <a16:creationId xmlns:a16="http://schemas.microsoft.com/office/drawing/2014/main" id="{F1CD2C9C-1D4E-409E-21BE-3BA6FB1E1C16}"/>
              </a:ext>
            </a:extLst>
          </p:cNvPr>
          <p:cNvCxnSpPr>
            <a:cxnSpLocks/>
          </p:cNvCxnSpPr>
          <p:nvPr/>
        </p:nvCxnSpPr>
        <p:spPr>
          <a:xfrm flipV="1">
            <a:off x="278204" y="5310130"/>
            <a:ext cx="2294667" cy="13446"/>
          </a:xfrm>
          <a:prstGeom prst="straightConnector1">
            <a:avLst/>
          </a:prstGeom>
          <a:ln>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0" name="Textfeld 9">
            <a:extLst>
              <a:ext uri="{FF2B5EF4-FFF2-40B4-BE49-F238E27FC236}">
                <a16:creationId xmlns:a16="http://schemas.microsoft.com/office/drawing/2014/main" id="{804CCBC3-560A-DF9C-1630-6C859A295535}"/>
              </a:ext>
            </a:extLst>
          </p:cNvPr>
          <p:cNvSpPr txBox="1"/>
          <p:nvPr/>
        </p:nvSpPr>
        <p:spPr>
          <a:xfrm>
            <a:off x="1122236" y="5356990"/>
            <a:ext cx="137710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ptos" panose="02110004020202020204"/>
                <a:ea typeface="+mn-ea"/>
                <a:cs typeface="+mn-cs"/>
              </a:rPr>
              <a:t>1.92m</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cxnSp>
        <p:nvCxnSpPr>
          <p:cNvPr id="12" name="Gerade Verbindung mit Pfeil 11">
            <a:extLst>
              <a:ext uri="{FF2B5EF4-FFF2-40B4-BE49-F238E27FC236}">
                <a16:creationId xmlns:a16="http://schemas.microsoft.com/office/drawing/2014/main" id="{5C74851F-8E77-A8EA-A861-473579305782}"/>
              </a:ext>
            </a:extLst>
          </p:cNvPr>
          <p:cNvCxnSpPr>
            <a:cxnSpLocks/>
          </p:cNvCxnSpPr>
          <p:nvPr/>
        </p:nvCxnSpPr>
        <p:spPr>
          <a:xfrm>
            <a:off x="4909149" y="5071107"/>
            <a:ext cx="5337510" cy="0"/>
          </a:xfrm>
          <a:prstGeom prst="straightConnector1">
            <a:avLst/>
          </a:prstGeom>
          <a:ln>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4" name="Textfeld 13">
            <a:extLst>
              <a:ext uri="{FF2B5EF4-FFF2-40B4-BE49-F238E27FC236}">
                <a16:creationId xmlns:a16="http://schemas.microsoft.com/office/drawing/2014/main" id="{7EBFB237-804D-CA2D-D22F-803FCA2969C7}"/>
              </a:ext>
            </a:extLst>
          </p:cNvPr>
          <p:cNvSpPr txBox="1"/>
          <p:nvPr/>
        </p:nvSpPr>
        <p:spPr>
          <a:xfrm>
            <a:off x="6850682" y="4759038"/>
            <a:ext cx="137710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ptos" panose="02110004020202020204"/>
                <a:ea typeface="+mn-ea"/>
                <a:cs typeface="+mn-cs"/>
              </a:rPr>
              <a:t>3.15 m</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 name="Textfeld 14">
            <a:extLst>
              <a:ext uri="{FF2B5EF4-FFF2-40B4-BE49-F238E27FC236}">
                <a16:creationId xmlns:a16="http://schemas.microsoft.com/office/drawing/2014/main" id="{BCABF081-4FA1-E045-DC58-C5FDA0334144}"/>
              </a:ext>
            </a:extLst>
          </p:cNvPr>
          <p:cNvSpPr txBox="1"/>
          <p:nvPr/>
        </p:nvSpPr>
        <p:spPr>
          <a:xfrm>
            <a:off x="8227790" y="4746438"/>
            <a:ext cx="312600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ptos" panose="02110004020202020204"/>
                <a:ea typeface="+mn-ea"/>
                <a:cs typeface="+mn-cs"/>
              </a:rPr>
              <a:t>(2.68m TORRES)</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cxnSp>
        <p:nvCxnSpPr>
          <p:cNvPr id="16" name="Gerade Verbindung mit Pfeil 15">
            <a:extLst>
              <a:ext uri="{FF2B5EF4-FFF2-40B4-BE49-F238E27FC236}">
                <a16:creationId xmlns:a16="http://schemas.microsoft.com/office/drawing/2014/main" id="{6A2AAC40-3BDB-AA36-8B83-1843FE67B6FF}"/>
              </a:ext>
            </a:extLst>
          </p:cNvPr>
          <p:cNvCxnSpPr>
            <a:cxnSpLocks/>
          </p:cNvCxnSpPr>
          <p:nvPr/>
        </p:nvCxnSpPr>
        <p:spPr>
          <a:xfrm flipV="1">
            <a:off x="2716306" y="2734235"/>
            <a:ext cx="0" cy="2024803"/>
          </a:xfrm>
          <a:prstGeom prst="straightConnector1">
            <a:avLst/>
          </a:prstGeom>
          <a:ln>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0" name="Textfeld 19">
            <a:extLst>
              <a:ext uri="{FF2B5EF4-FFF2-40B4-BE49-F238E27FC236}">
                <a16:creationId xmlns:a16="http://schemas.microsoft.com/office/drawing/2014/main" id="{D56E2B57-A68B-3C61-34D1-2302210DAA48}"/>
              </a:ext>
            </a:extLst>
          </p:cNvPr>
          <p:cNvSpPr txBox="1"/>
          <p:nvPr/>
        </p:nvSpPr>
        <p:spPr>
          <a:xfrm>
            <a:off x="2807601" y="3561970"/>
            <a:ext cx="137710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ptos" panose="02110004020202020204"/>
                <a:ea typeface="+mn-ea"/>
                <a:cs typeface="+mn-cs"/>
              </a:rPr>
              <a:t>1.75m</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026341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nhaltsplatzhalter 6" descr="Ein Bild, das Reihe, Text enthält.&#10;&#10;KI-generierte Inhalte können fehlerhaft sein.">
            <a:extLst>
              <a:ext uri="{FF2B5EF4-FFF2-40B4-BE49-F238E27FC236}">
                <a16:creationId xmlns:a16="http://schemas.microsoft.com/office/drawing/2014/main" id="{1446A66C-0A5F-9FA0-53A7-EFF97DB1E1C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26817" y="3578434"/>
            <a:ext cx="4180733" cy="1025879"/>
          </a:xfrm>
        </p:spPr>
      </p:pic>
      <p:pic>
        <p:nvPicPr>
          <p:cNvPr id="4" name="Grafik 3">
            <a:extLst>
              <a:ext uri="{FF2B5EF4-FFF2-40B4-BE49-F238E27FC236}">
                <a16:creationId xmlns:a16="http://schemas.microsoft.com/office/drawing/2014/main" id="{33381729-322B-8D5F-861D-668FA7545E24}"/>
              </a:ext>
            </a:extLst>
          </p:cNvPr>
          <p:cNvPicPr>
            <a:picLocks noChangeAspect="1"/>
          </p:cNvPicPr>
          <p:nvPr/>
        </p:nvPicPr>
        <p:blipFill>
          <a:blip r:embed="rId3"/>
          <a:stretch>
            <a:fillRect/>
          </a:stretch>
        </p:blipFill>
        <p:spPr>
          <a:xfrm>
            <a:off x="345807" y="870332"/>
            <a:ext cx="5911774" cy="4824286"/>
          </a:xfrm>
          <a:prstGeom prst="rect">
            <a:avLst/>
          </a:prstGeom>
        </p:spPr>
      </p:pic>
      <p:pic>
        <p:nvPicPr>
          <p:cNvPr id="5" name="Grafik 4">
            <a:extLst>
              <a:ext uri="{FF2B5EF4-FFF2-40B4-BE49-F238E27FC236}">
                <a16:creationId xmlns:a16="http://schemas.microsoft.com/office/drawing/2014/main" id="{489138B1-D21F-6CE0-8D0D-1A2EBB5F3522}"/>
              </a:ext>
            </a:extLst>
          </p:cNvPr>
          <p:cNvPicPr>
            <a:picLocks noChangeAspect="1"/>
          </p:cNvPicPr>
          <p:nvPr/>
        </p:nvPicPr>
        <p:blipFill>
          <a:blip r:embed="rId4">
            <a:clrChange>
              <a:clrFrom>
                <a:srgbClr val="FFFFFF"/>
              </a:clrFrom>
              <a:clrTo>
                <a:srgbClr val="FFFFFF">
                  <a:alpha val="0"/>
                </a:srgbClr>
              </a:clrTo>
            </a:clrChange>
          </a:blip>
          <a:stretch>
            <a:fillRect/>
          </a:stretch>
        </p:blipFill>
        <p:spPr>
          <a:xfrm flipH="1">
            <a:off x="6257581" y="1690688"/>
            <a:ext cx="5374189" cy="2317089"/>
          </a:xfrm>
          <a:prstGeom prst="rect">
            <a:avLst/>
          </a:prstGeom>
        </p:spPr>
      </p:pic>
    </p:spTree>
    <p:extLst>
      <p:ext uri="{BB962C8B-B14F-4D97-AF65-F5344CB8AC3E}">
        <p14:creationId xmlns:p14="http://schemas.microsoft.com/office/powerpoint/2010/main" val="41805900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2AF287-4917-6C95-4ADF-439E2CB37B8C}"/>
              </a:ext>
            </a:extLst>
          </p:cNvPr>
          <p:cNvSpPr>
            <a:spLocks noGrp="1"/>
          </p:cNvSpPr>
          <p:nvPr>
            <p:ph type="title"/>
          </p:nvPr>
        </p:nvSpPr>
        <p:spPr/>
        <p:txBody>
          <a:bodyPr>
            <a:normAutofit/>
          </a:bodyPr>
          <a:lstStyle/>
          <a:p>
            <a:r>
              <a:rPr lang="en-GB" sz="3200" dirty="0">
                <a:latin typeface="Montserrat Light" panose="00000400000000000000" pitchFamily="2" charset="0"/>
              </a:rPr>
              <a:t>Battery Pre-Heating</a:t>
            </a:r>
            <a:endParaRPr lang="en-US" sz="3200" dirty="0">
              <a:latin typeface="Montserrat Light" panose="00000400000000000000" pitchFamily="2" charset="0"/>
            </a:endParaRPr>
          </a:p>
        </p:txBody>
      </p:sp>
      <p:pic>
        <p:nvPicPr>
          <p:cNvPr id="4" name="Grafik 3">
            <a:extLst>
              <a:ext uri="{FF2B5EF4-FFF2-40B4-BE49-F238E27FC236}">
                <a16:creationId xmlns:a16="http://schemas.microsoft.com/office/drawing/2014/main" id="{624D3AB2-FE64-5BCD-EF6A-97C7292A4902}"/>
              </a:ext>
            </a:extLst>
          </p:cNvPr>
          <p:cNvPicPr>
            <a:picLocks noChangeAspect="1"/>
          </p:cNvPicPr>
          <p:nvPr/>
        </p:nvPicPr>
        <p:blipFill>
          <a:blip r:embed="rId2"/>
          <a:stretch>
            <a:fillRect/>
          </a:stretch>
        </p:blipFill>
        <p:spPr>
          <a:xfrm>
            <a:off x="1742824" y="1959049"/>
            <a:ext cx="8943975" cy="3305175"/>
          </a:xfrm>
          <a:prstGeom prst="rect">
            <a:avLst/>
          </a:prstGeom>
        </p:spPr>
      </p:pic>
      <p:pic>
        <p:nvPicPr>
          <p:cNvPr id="6" name="Grafik 5">
            <a:extLst>
              <a:ext uri="{FF2B5EF4-FFF2-40B4-BE49-F238E27FC236}">
                <a16:creationId xmlns:a16="http://schemas.microsoft.com/office/drawing/2014/main" id="{79FEDE73-C38F-B1B2-2EFF-A1050A61A575}"/>
              </a:ext>
            </a:extLst>
          </p:cNvPr>
          <p:cNvPicPr>
            <a:picLocks noChangeAspect="1"/>
          </p:cNvPicPr>
          <p:nvPr/>
        </p:nvPicPr>
        <p:blipFill>
          <a:blip r:embed="rId3"/>
          <a:stretch>
            <a:fillRect/>
          </a:stretch>
        </p:blipFill>
        <p:spPr>
          <a:xfrm>
            <a:off x="706477" y="1481081"/>
            <a:ext cx="3621742" cy="1366139"/>
          </a:xfrm>
          <a:prstGeom prst="rect">
            <a:avLst/>
          </a:prstGeom>
        </p:spPr>
      </p:pic>
      <p:pic>
        <p:nvPicPr>
          <p:cNvPr id="10" name="Grafik 9">
            <a:extLst>
              <a:ext uri="{FF2B5EF4-FFF2-40B4-BE49-F238E27FC236}">
                <a16:creationId xmlns:a16="http://schemas.microsoft.com/office/drawing/2014/main" id="{11A6ED66-B231-CE29-B78A-FDAEBCD244AC}"/>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657600" y="4480397"/>
            <a:ext cx="4643718" cy="2104376"/>
          </a:xfrm>
          <a:prstGeom prst="rect">
            <a:avLst/>
          </a:prstGeom>
        </p:spPr>
      </p:pic>
      <p:sp>
        <p:nvSpPr>
          <p:cNvPr id="11" name="Rechteck 10">
            <a:extLst>
              <a:ext uri="{FF2B5EF4-FFF2-40B4-BE49-F238E27FC236}">
                <a16:creationId xmlns:a16="http://schemas.microsoft.com/office/drawing/2014/main" id="{6F7328BC-DAE4-5911-D4D4-2C4D74DC140A}"/>
              </a:ext>
            </a:extLst>
          </p:cNvPr>
          <p:cNvSpPr/>
          <p:nvPr/>
        </p:nvSpPr>
        <p:spPr>
          <a:xfrm>
            <a:off x="8237681" y="5070920"/>
            <a:ext cx="2260555" cy="535531"/>
          </a:xfrm>
          <a:prstGeom prst="rect">
            <a:avLst/>
          </a:prstGeom>
          <a:noFill/>
        </p:spPr>
        <p:txBody>
          <a:bodyPr wrap="none" lIns="91440" tIns="45720" rIns="91440" bIns="45720">
            <a:spAutoFit/>
          </a:bodyPr>
          <a:lstStyle/>
          <a:p>
            <a:pPr marL="0" marR="0" lvl="0" indent="0" fontAlgn="auto">
              <a:lnSpc>
                <a:spcPct val="90000"/>
              </a:lnSpc>
              <a:spcBef>
                <a:spcPct val="0"/>
              </a:spcBef>
              <a:spcAft>
                <a:spcPts val="0"/>
              </a:spcAft>
              <a:buClrTx/>
              <a:buSzTx/>
              <a:tabLst/>
              <a:defRPr/>
            </a:pPr>
            <a:r>
              <a:rPr lang="de-DE" sz="3200" dirty="0">
                <a:latin typeface="Montserrat Light" panose="00000400000000000000" pitchFamily="2" charset="0"/>
                <a:ea typeface="+mj-ea"/>
                <a:cs typeface="+mj-cs"/>
              </a:rPr>
              <a:t>Ca. 530 kg</a:t>
            </a:r>
          </a:p>
        </p:txBody>
      </p:sp>
      <p:pic>
        <p:nvPicPr>
          <p:cNvPr id="12" name="Grafik 11">
            <a:extLst>
              <a:ext uri="{FF2B5EF4-FFF2-40B4-BE49-F238E27FC236}">
                <a16:creationId xmlns:a16="http://schemas.microsoft.com/office/drawing/2014/main" id="{6E45EBAA-BDAB-6C84-79BB-E582DFD31868}"/>
              </a:ext>
            </a:extLst>
          </p:cNvPr>
          <p:cNvPicPr>
            <a:picLocks noChangeAspect="1"/>
          </p:cNvPicPr>
          <p:nvPr/>
        </p:nvPicPr>
        <p:blipFill>
          <a:blip r:embed="rId5"/>
          <a:stretch>
            <a:fillRect/>
          </a:stretch>
        </p:blipFill>
        <p:spPr>
          <a:xfrm>
            <a:off x="2517348" y="5225403"/>
            <a:ext cx="756469" cy="458018"/>
          </a:xfrm>
          <a:prstGeom prst="rect">
            <a:avLst/>
          </a:prstGeom>
        </p:spPr>
      </p:pic>
      <p:sp>
        <p:nvSpPr>
          <p:cNvPr id="13" name="Textfeld 12">
            <a:extLst>
              <a:ext uri="{FF2B5EF4-FFF2-40B4-BE49-F238E27FC236}">
                <a16:creationId xmlns:a16="http://schemas.microsoft.com/office/drawing/2014/main" id="{63B0F92B-CD25-A8FB-1420-2A56C1999950}"/>
              </a:ext>
            </a:extLst>
          </p:cNvPr>
          <p:cNvSpPr txBox="1"/>
          <p:nvPr/>
        </p:nvSpPr>
        <p:spPr>
          <a:xfrm>
            <a:off x="1378667" y="5269746"/>
            <a:ext cx="208704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ptos" panose="02110004020202020204"/>
                <a:ea typeface="+mn-ea"/>
                <a:cs typeface="+mn-cs"/>
              </a:rPr>
              <a:t>Supplier: </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430707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E31D57-6B77-548E-8FE5-23D51D4CD190}"/>
              </a:ext>
            </a:extLst>
          </p:cNvPr>
          <p:cNvSpPr>
            <a:spLocks noGrp="1"/>
          </p:cNvSpPr>
          <p:nvPr>
            <p:ph type="title"/>
          </p:nvPr>
        </p:nvSpPr>
        <p:spPr/>
        <p:txBody>
          <a:bodyPr>
            <a:normAutofit/>
          </a:bodyPr>
          <a:lstStyle/>
          <a:p>
            <a:r>
              <a:rPr lang="en-GB" sz="3200" dirty="0">
                <a:latin typeface="Montserrat Light" panose="00000400000000000000" pitchFamily="2" charset="0"/>
              </a:rPr>
              <a:t>Espace de </a:t>
            </a:r>
            <a:r>
              <a:rPr lang="en-GB" sz="3200" dirty="0" err="1">
                <a:latin typeface="Montserrat Light" panose="00000400000000000000" pitchFamily="2" charset="0"/>
              </a:rPr>
              <a:t>chargement</a:t>
            </a:r>
            <a:endParaRPr lang="en-US" sz="3200" dirty="0">
              <a:latin typeface="Montserrat Light" panose="00000400000000000000" pitchFamily="2" charset="0"/>
            </a:endParaRPr>
          </a:p>
        </p:txBody>
      </p:sp>
      <p:pic>
        <p:nvPicPr>
          <p:cNvPr id="9" name="Inhaltsplatzhalter 8" descr="Ein Bild, das Schrift, Text, weiß, Grafiken enthält.&#10;&#10;KI-generierte Inhalte können fehlerhaft sein.">
            <a:extLst>
              <a:ext uri="{FF2B5EF4-FFF2-40B4-BE49-F238E27FC236}">
                <a16:creationId xmlns:a16="http://schemas.microsoft.com/office/drawing/2014/main" id="{BD61717F-2231-7038-49A4-BE2EC941721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689773" y="1690688"/>
            <a:ext cx="2095238" cy="742857"/>
          </a:xfrm>
        </p:spPr>
      </p:pic>
      <p:grpSp>
        <p:nvGrpSpPr>
          <p:cNvPr id="7" name="Gruppieren 6">
            <a:extLst>
              <a:ext uri="{FF2B5EF4-FFF2-40B4-BE49-F238E27FC236}">
                <a16:creationId xmlns:a16="http://schemas.microsoft.com/office/drawing/2014/main" id="{A93C5A77-A6BA-5210-EF5A-9F538D6915AD}"/>
              </a:ext>
            </a:extLst>
          </p:cNvPr>
          <p:cNvGrpSpPr/>
          <p:nvPr/>
        </p:nvGrpSpPr>
        <p:grpSpPr>
          <a:xfrm>
            <a:off x="133877" y="1626879"/>
            <a:ext cx="12007466" cy="2552987"/>
            <a:chOff x="89053" y="1539784"/>
            <a:chExt cx="14466275" cy="3260644"/>
          </a:xfrm>
        </p:grpSpPr>
        <p:pic>
          <p:nvPicPr>
            <p:cNvPr id="4" name="Grafik 3">
              <a:extLst>
                <a:ext uri="{FF2B5EF4-FFF2-40B4-BE49-F238E27FC236}">
                  <a16:creationId xmlns:a16="http://schemas.microsoft.com/office/drawing/2014/main" id="{48B45101-7AAD-0163-717F-717C7A4537AC}"/>
                </a:ext>
              </a:extLst>
            </p:cNvPr>
            <p:cNvPicPr>
              <a:picLocks noChangeAspect="1"/>
            </p:cNvPicPr>
            <p:nvPr/>
          </p:nvPicPr>
          <p:blipFill>
            <a:blip r:embed="rId3"/>
            <a:stretch>
              <a:fillRect/>
            </a:stretch>
          </p:blipFill>
          <p:spPr>
            <a:xfrm>
              <a:off x="89053" y="2057571"/>
              <a:ext cx="4571429" cy="2742857"/>
            </a:xfrm>
            <a:prstGeom prst="rect">
              <a:avLst/>
            </a:prstGeom>
          </p:spPr>
        </p:pic>
        <p:pic>
          <p:nvPicPr>
            <p:cNvPr id="5" name="Grafik 4">
              <a:extLst>
                <a:ext uri="{FF2B5EF4-FFF2-40B4-BE49-F238E27FC236}">
                  <a16:creationId xmlns:a16="http://schemas.microsoft.com/office/drawing/2014/main" id="{62AD0A64-BB2B-98BE-CAAD-1E1DF786A4C1}"/>
                </a:ext>
              </a:extLst>
            </p:cNvPr>
            <p:cNvPicPr>
              <a:picLocks noChangeAspect="1"/>
            </p:cNvPicPr>
            <p:nvPr/>
          </p:nvPicPr>
          <p:blipFill>
            <a:blip r:embed="rId4"/>
            <a:stretch>
              <a:fillRect/>
            </a:stretch>
          </p:blipFill>
          <p:spPr>
            <a:xfrm>
              <a:off x="4861084" y="1539784"/>
              <a:ext cx="4404102" cy="3260643"/>
            </a:xfrm>
            <a:prstGeom prst="rect">
              <a:avLst/>
            </a:prstGeom>
          </p:spPr>
        </p:pic>
        <p:pic>
          <p:nvPicPr>
            <p:cNvPr id="6" name="Grafik 5">
              <a:extLst>
                <a:ext uri="{FF2B5EF4-FFF2-40B4-BE49-F238E27FC236}">
                  <a16:creationId xmlns:a16="http://schemas.microsoft.com/office/drawing/2014/main" id="{72EF0889-8315-3618-2063-53D0DF14B02B}"/>
                </a:ext>
              </a:extLst>
            </p:cNvPr>
            <p:cNvPicPr>
              <a:picLocks noChangeAspect="1"/>
            </p:cNvPicPr>
            <p:nvPr/>
          </p:nvPicPr>
          <p:blipFill>
            <a:blip r:embed="rId5"/>
            <a:stretch>
              <a:fillRect/>
            </a:stretch>
          </p:blipFill>
          <p:spPr>
            <a:xfrm>
              <a:off x="9650566" y="2095665"/>
              <a:ext cx="4904762" cy="2704762"/>
            </a:xfrm>
            <a:prstGeom prst="rect">
              <a:avLst/>
            </a:prstGeom>
          </p:spPr>
        </p:pic>
      </p:grpSp>
      <p:pic>
        <p:nvPicPr>
          <p:cNvPr id="3" name="Grafik 2">
            <a:extLst>
              <a:ext uri="{FF2B5EF4-FFF2-40B4-BE49-F238E27FC236}">
                <a16:creationId xmlns:a16="http://schemas.microsoft.com/office/drawing/2014/main" id="{C16FCCD2-EDE9-0A52-0154-209B7644D083}"/>
              </a:ext>
            </a:extLst>
          </p:cNvPr>
          <p:cNvPicPr>
            <a:picLocks noChangeAspect="1"/>
          </p:cNvPicPr>
          <p:nvPr/>
        </p:nvPicPr>
        <p:blipFill>
          <a:blip r:embed="rId6"/>
          <a:stretch>
            <a:fillRect/>
          </a:stretch>
        </p:blipFill>
        <p:spPr>
          <a:xfrm>
            <a:off x="3222666" y="4273801"/>
            <a:ext cx="6087325" cy="1752845"/>
          </a:xfrm>
          <a:prstGeom prst="rect">
            <a:avLst/>
          </a:prstGeom>
        </p:spPr>
      </p:pic>
    </p:spTree>
    <p:extLst>
      <p:ext uri="{BB962C8B-B14F-4D97-AF65-F5344CB8AC3E}">
        <p14:creationId xmlns:p14="http://schemas.microsoft.com/office/powerpoint/2010/main" val="1862130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475E09-7ECD-C704-B872-634E80C28F2A}"/>
            </a:ext>
          </a:extLst>
        </p:cNvPr>
        <p:cNvGrpSpPr/>
        <p:nvPr/>
      </p:nvGrpSpPr>
      <p:grpSpPr>
        <a:xfrm>
          <a:off x="0" y="0"/>
          <a:ext cx="0" cy="0"/>
          <a:chOff x="0" y="0"/>
          <a:chExt cx="0" cy="0"/>
        </a:xfrm>
      </p:grpSpPr>
      <p:pic>
        <p:nvPicPr>
          <p:cNvPr id="3076" name="Picture 4" descr="Ssangyong rebrands as KGM motors: new UK lineup revealed | Carwow">
            <a:extLst>
              <a:ext uri="{FF2B5EF4-FFF2-40B4-BE49-F238E27FC236}">
                <a16:creationId xmlns:a16="http://schemas.microsoft.com/office/drawing/2014/main" id="{43538915-090D-D459-469E-168F2B3EE8B6}"/>
              </a:ext>
            </a:extLst>
          </p:cNvPr>
          <p:cNvPicPr>
            <a:picLocks noChangeAspect="1" noChangeArrowheads="1"/>
          </p:cNvPicPr>
          <p:nvPr/>
        </p:nvPicPr>
        <p:blipFill>
          <a:blip r:embed="rId2">
            <a:alphaModFix amt="25000"/>
            <a:extLst>
              <a:ext uri="{28A0092B-C50C-407E-A947-70E740481C1C}">
                <a14:useLocalDpi xmlns:a14="http://schemas.microsoft.com/office/drawing/2010/main" val="0"/>
              </a:ext>
            </a:extLst>
          </a:blip>
          <a:srcRect/>
          <a:stretch>
            <a:fillRect/>
          </a:stretch>
        </p:blipFill>
        <p:spPr bwMode="auto">
          <a:xfrm>
            <a:off x="0" y="1610932"/>
            <a:ext cx="12192000" cy="68548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2364615-2BE0-0ED0-0943-B200659B1E9E}"/>
              </a:ext>
            </a:extLst>
          </p:cNvPr>
          <p:cNvSpPr>
            <a:spLocks noGrp="1"/>
          </p:cNvSpPr>
          <p:nvPr>
            <p:ph type="body" sz="quarter" idx="16"/>
          </p:nvPr>
        </p:nvSpPr>
        <p:spPr>
          <a:xfrm>
            <a:off x="610712" y="563072"/>
            <a:ext cx="5420352" cy="1314450"/>
          </a:xfrm>
        </p:spPr>
        <p:txBody>
          <a:bodyPr anchor="t">
            <a:normAutofit/>
          </a:bodyPr>
          <a:lstStyle/>
          <a:p>
            <a:r>
              <a:rPr lang="nl-BE" dirty="0"/>
              <a:t>De suiveur à précurseur</a:t>
            </a:r>
            <a:endParaRPr lang="en-GB" dirty="0"/>
          </a:p>
        </p:txBody>
      </p:sp>
      <p:sp>
        <p:nvSpPr>
          <p:cNvPr id="9" name="TextBox 8">
            <a:extLst>
              <a:ext uri="{FF2B5EF4-FFF2-40B4-BE49-F238E27FC236}">
                <a16:creationId xmlns:a16="http://schemas.microsoft.com/office/drawing/2014/main" id="{A61AD070-D565-078B-5C34-BC9CDAB3E7AA}"/>
              </a:ext>
            </a:extLst>
          </p:cNvPr>
          <p:cNvSpPr txBox="1"/>
          <p:nvPr/>
        </p:nvSpPr>
        <p:spPr>
          <a:xfrm>
            <a:off x="545776" y="1300162"/>
            <a:ext cx="10970576" cy="2585323"/>
          </a:xfrm>
          <a:prstGeom prst="rect">
            <a:avLst/>
          </a:prstGeom>
          <a:noFill/>
        </p:spPr>
        <p:txBody>
          <a:bodyPr wrap="square" rtlCol="0">
            <a:spAutoFit/>
          </a:bodyPr>
          <a:lstStyle/>
          <a:p>
            <a:pPr marL="285750" indent="-285750">
              <a:buFontTx/>
              <a:buChar char="-"/>
            </a:pPr>
            <a:r>
              <a:rPr lang="fr-FR" dirty="0">
                <a:solidFill>
                  <a:srgbClr val="1E1932"/>
                </a:solidFill>
              </a:rPr>
              <a:t>Rebranding de </a:t>
            </a:r>
            <a:r>
              <a:rPr lang="fr-FR" dirty="0" err="1">
                <a:solidFill>
                  <a:srgbClr val="1E1932"/>
                </a:solidFill>
              </a:rPr>
              <a:t>SsangYong</a:t>
            </a:r>
            <a:r>
              <a:rPr lang="fr-FR" dirty="0">
                <a:solidFill>
                  <a:srgbClr val="1E1932"/>
                </a:solidFill>
              </a:rPr>
              <a:t> </a:t>
            </a:r>
            <a:r>
              <a:rPr lang="fr-FR" dirty="0" err="1">
                <a:solidFill>
                  <a:srgbClr val="1E1932"/>
                </a:solidFill>
              </a:rPr>
              <a:t>Motor</a:t>
            </a:r>
            <a:r>
              <a:rPr lang="fr-FR" dirty="0">
                <a:solidFill>
                  <a:srgbClr val="1E1932"/>
                </a:solidFill>
              </a:rPr>
              <a:t>/KGM touche à sa fin : l'incertitude autour de la marque s’atténue, soutenue par l'afflux de nouveaux produits</a:t>
            </a:r>
          </a:p>
          <a:p>
            <a:endParaRPr lang="en-US" dirty="0">
              <a:solidFill>
                <a:srgbClr val="1E1932"/>
              </a:solidFill>
            </a:endParaRPr>
          </a:p>
          <a:p>
            <a:pPr marL="285750" indent="-285750">
              <a:buFontTx/>
              <a:buChar char="-"/>
            </a:pPr>
            <a:r>
              <a:rPr lang="fr-FR" dirty="0">
                <a:solidFill>
                  <a:srgbClr val="1E1932"/>
                </a:solidFill>
              </a:rPr>
              <a:t>Les partenariats industriels portent leurs fruits :</a:t>
            </a:r>
          </a:p>
          <a:p>
            <a:pPr marL="742950" lvl="1" indent="-285750">
              <a:buFont typeface="Wingdings" panose="05000000000000000000" pitchFamily="2" charset="2"/>
              <a:buChar char="Ø"/>
            </a:pPr>
            <a:r>
              <a:rPr lang="en-US" dirty="0">
                <a:solidFill>
                  <a:srgbClr val="1E1932"/>
                </a:solidFill>
              </a:rPr>
              <a:t>EV/HEV -&gt; BYD (Torres EVX, Musso EV, Torres HEV, </a:t>
            </a:r>
            <a:r>
              <a:rPr lang="en-US" dirty="0" err="1">
                <a:solidFill>
                  <a:srgbClr val="1E1932"/>
                </a:solidFill>
              </a:rPr>
              <a:t>Actyon</a:t>
            </a:r>
            <a:r>
              <a:rPr lang="en-US" dirty="0">
                <a:solidFill>
                  <a:srgbClr val="1E1932"/>
                </a:solidFill>
              </a:rPr>
              <a:t> HEV, KR10)</a:t>
            </a:r>
          </a:p>
          <a:p>
            <a:pPr marL="742950" lvl="1" indent="-285750">
              <a:buFont typeface="Wingdings" panose="05000000000000000000" pitchFamily="2" charset="2"/>
              <a:buChar char="Ø"/>
            </a:pPr>
            <a:r>
              <a:rPr lang="en-US" dirty="0">
                <a:solidFill>
                  <a:srgbClr val="1E1932"/>
                </a:solidFill>
              </a:rPr>
              <a:t>PHEV -&gt; Chery (D-SUV PHEV, SOP Q3 ‘26)</a:t>
            </a:r>
          </a:p>
          <a:p>
            <a:pPr lvl="1"/>
            <a:r>
              <a:rPr lang="en-US" b="1" dirty="0">
                <a:solidFill>
                  <a:srgbClr val="1E1932"/>
                </a:solidFill>
              </a:rPr>
              <a:t>= </a:t>
            </a:r>
            <a:r>
              <a:rPr lang="fr-FR" b="1" dirty="0">
                <a:solidFill>
                  <a:srgbClr val="1E1932"/>
                </a:solidFill>
              </a:rPr>
              <a:t>Rattrapage technologique nécessaire atteint sa vitesse de croisière</a:t>
            </a:r>
            <a:endParaRPr lang="en-US" b="1" dirty="0">
              <a:solidFill>
                <a:srgbClr val="1E1932"/>
              </a:solidFill>
            </a:endParaRPr>
          </a:p>
          <a:p>
            <a:pPr lvl="1"/>
            <a:endParaRPr lang="en-US" dirty="0">
              <a:solidFill>
                <a:srgbClr val="1E1932"/>
              </a:solidFill>
            </a:endParaRPr>
          </a:p>
          <a:p>
            <a:pPr marL="285750" indent="-285750">
              <a:buFontTx/>
              <a:buChar char="-"/>
            </a:pPr>
            <a:r>
              <a:rPr lang="en-US" dirty="0">
                <a:solidFill>
                  <a:srgbClr val="1E1932"/>
                </a:solidFill>
              </a:rPr>
              <a:t>Plan de </a:t>
            </a:r>
            <a:r>
              <a:rPr lang="en-US" dirty="0" err="1">
                <a:solidFill>
                  <a:srgbClr val="1E1932"/>
                </a:solidFill>
              </a:rPr>
              <a:t>croissance</a:t>
            </a:r>
            <a:r>
              <a:rPr lang="en-US" dirty="0">
                <a:solidFill>
                  <a:srgbClr val="1E1932"/>
                </a:solidFill>
              </a:rPr>
              <a:t> KGM -&gt; </a:t>
            </a:r>
            <a:r>
              <a:rPr lang="en-US" b="1" dirty="0">
                <a:solidFill>
                  <a:srgbClr val="1E1932"/>
                </a:solidFill>
              </a:rPr>
              <a:t>1% part de </a:t>
            </a:r>
            <a:r>
              <a:rPr lang="en-US" b="1" dirty="0" err="1">
                <a:solidFill>
                  <a:srgbClr val="1E1932"/>
                </a:solidFill>
              </a:rPr>
              <a:t>marché</a:t>
            </a:r>
            <a:r>
              <a:rPr lang="en-US" b="1" dirty="0">
                <a:solidFill>
                  <a:srgbClr val="1E1932"/>
                </a:solidFill>
              </a:rPr>
              <a:t> </a:t>
            </a:r>
            <a:r>
              <a:rPr lang="en-US" b="1" dirty="0" err="1">
                <a:solidFill>
                  <a:srgbClr val="1E1932"/>
                </a:solidFill>
              </a:rPr>
              <a:t>en</a:t>
            </a:r>
            <a:r>
              <a:rPr lang="en-US" b="1" dirty="0">
                <a:solidFill>
                  <a:srgbClr val="1E1932"/>
                </a:solidFill>
              </a:rPr>
              <a:t> Europe </a:t>
            </a:r>
            <a:r>
              <a:rPr lang="en-US" b="1" dirty="0" err="1">
                <a:solidFill>
                  <a:srgbClr val="1E1932"/>
                </a:solidFill>
              </a:rPr>
              <a:t>d’ici</a:t>
            </a:r>
            <a:r>
              <a:rPr lang="en-US" b="1" dirty="0">
                <a:solidFill>
                  <a:srgbClr val="1E1932"/>
                </a:solidFill>
              </a:rPr>
              <a:t> 2030!</a:t>
            </a:r>
          </a:p>
        </p:txBody>
      </p:sp>
    </p:spTree>
    <p:extLst>
      <p:ext uri="{BB962C8B-B14F-4D97-AF65-F5344CB8AC3E}">
        <p14:creationId xmlns:p14="http://schemas.microsoft.com/office/powerpoint/2010/main" val="2065178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A30DA9-8EC5-311B-63F4-2BE45160FB8F}"/>
              </a:ext>
            </a:extLst>
          </p:cNvPr>
          <p:cNvSpPr>
            <a:spLocks noGrp="1"/>
          </p:cNvSpPr>
          <p:nvPr>
            <p:ph type="title"/>
          </p:nvPr>
        </p:nvSpPr>
        <p:spPr/>
        <p:txBody>
          <a:bodyPr/>
          <a:lstStyle/>
          <a:p>
            <a:r>
              <a:rPr lang="en-GB" sz="3200" dirty="0" err="1">
                <a:latin typeface="Montserrat Light" panose="00000400000000000000" pitchFamily="2" charset="0"/>
              </a:rPr>
              <a:t>Poids</a:t>
            </a:r>
            <a:endParaRPr lang="en-US" sz="3200" dirty="0">
              <a:latin typeface="Montserrat Light" panose="00000400000000000000" pitchFamily="2" charset="0"/>
            </a:endParaRPr>
          </a:p>
        </p:txBody>
      </p:sp>
      <p:pic>
        <p:nvPicPr>
          <p:cNvPr id="4" name="Grafik 3">
            <a:extLst>
              <a:ext uri="{FF2B5EF4-FFF2-40B4-BE49-F238E27FC236}">
                <a16:creationId xmlns:a16="http://schemas.microsoft.com/office/drawing/2014/main" id="{E99157D1-F465-710D-FC22-48B933394AE3}"/>
              </a:ext>
            </a:extLst>
          </p:cNvPr>
          <p:cNvPicPr>
            <a:picLocks noChangeAspect="1"/>
          </p:cNvPicPr>
          <p:nvPr/>
        </p:nvPicPr>
        <p:blipFill>
          <a:blip r:embed="rId2"/>
          <a:stretch>
            <a:fillRect/>
          </a:stretch>
        </p:blipFill>
        <p:spPr>
          <a:xfrm>
            <a:off x="1756214" y="2676678"/>
            <a:ext cx="8943975" cy="3305175"/>
          </a:xfrm>
          <a:prstGeom prst="rect">
            <a:avLst/>
          </a:prstGeom>
        </p:spPr>
      </p:pic>
      <p:pic>
        <p:nvPicPr>
          <p:cNvPr id="5" name="Grafik 4">
            <a:extLst>
              <a:ext uri="{FF2B5EF4-FFF2-40B4-BE49-F238E27FC236}">
                <a16:creationId xmlns:a16="http://schemas.microsoft.com/office/drawing/2014/main" id="{9A3B2822-339E-7E46-7F92-0867DE0DE92F}"/>
              </a:ext>
            </a:extLst>
          </p:cNvPr>
          <p:cNvPicPr>
            <a:picLocks noChangeAspect="1"/>
          </p:cNvPicPr>
          <p:nvPr/>
        </p:nvPicPr>
        <p:blipFill>
          <a:blip r:embed="rId3"/>
          <a:srcRect b="16916"/>
          <a:stretch/>
        </p:blipFill>
        <p:spPr>
          <a:xfrm>
            <a:off x="5420299" y="427686"/>
            <a:ext cx="3034524" cy="2521198"/>
          </a:xfrm>
          <a:prstGeom prst="rect">
            <a:avLst/>
          </a:prstGeom>
        </p:spPr>
      </p:pic>
      <p:sp>
        <p:nvSpPr>
          <p:cNvPr id="6" name="Rechteck 5">
            <a:extLst>
              <a:ext uri="{FF2B5EF4-FFF2-40B4-BE49-F238E27FC236}">
                <a16:creationId xmlns:a16="http://schemas.microsoft.com/office/drawing/2014/main" id="{9BC5C96F-E1E3-16ED-767B-D5EF8A42E61E}"/>
              </a:ext>
            </a:extLst>
          </p:cNvPr>
          <p:cNvSpPr/>
          <p:nvPr/>
        </p:nvSpPr>
        <p:spPr>
          <a:xfrm>
            <a:off x="6350943" y="1860568"/>
            <a:ext cx="1327992" cy="52322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50" normalizeH="0" baseline="0" noProof="0" dirty="0">
                <a:ln w="0"/>
                <a:solidFill>
                  <a:srgbClr val="E8E8E8"/>
                </a:solidFill>
                <a:effectLst>
                  <a:innerShdw blurRad="63500" dist="50800" dir="13500000">
                    <a:srgbClr val="000000">
                      <a:alpha val="50000"/>
                    </a:srgbClr>
                  </a:innerShdw>
                </a:effectLst>
                <a:uLnTx/>
                <a:uFillTx/>
                <a:latin typeface="Aptos" panose="02110004020202020204"/>
                <a:ea typeface="+mn-ea"/>
                <a:cs typeface="+mn-cs"/>
              </a:rPr>
              <a:t>805  kg</a:t>
            </a:r>
          </a:p>
        </p:txBody>
      </p:sp>
      <p:sp>
        <p:nvSpPr>
          <p:cNvPr id="7" name="Textfeld 6">
            <a:extLst>
              <a:ext uri="{FF2B5EF4-FFF2-40B4-BE49-F238E27FC236}">
                <a16:creationId xmlns:a16="http://schemas.microsoft.com/office/drawing/2014/main" id="{5337D657-033A-0785-C45F-6DEDFD63CE2D}"/>
              </a:ext>
            </a:extLst>
          </p:cNvPr>
          <p:cNvSpPr txBox="1"/>
          <p:nvPr/>
        </p:nvSpPr>
        <p:spPr>
          <a:xfrm>
            <a:off x="838200" y="1475407"/>
            <a:ext cx="5257800"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prstClr val="black"/>
                </a:solidFill>
                <a:effectLst/>
                <a:uLnTx/>
                <a:uFillTx/>
                <a:latin typeface="Aptos" panose="02110004020202020204"/>
                <a:ea typeface="+mn-ea"/>
                <a:cs typeface="+mn-cs"/>
              </a:rPr>
              <a:t>Poids</a:t>
            </a: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 à vide  			2.360-2.417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M.M.A	 			3.090</a:t>
            </a:r>
          </a:p>
          <a:p>
            <a:pPr lvl="0">
              <a:defRPr/>
            </a:pPr>
            <a:r>
              <a:rPr lang="en-GB" dirty="0">
                <a:solidFill>
                  <a:prstClr val="black"/>
                </a:solidFill>
              </a:rPr>
              <a:t>Charges </a:t>
            </a:r>
            <a:r>
              <a:rPr lang="en-GB" dirty="0" err="1">
                <a:solidFill>
                  <a:prstClr val="black"/>
                </a:solidFill>
              </a:rPr>
              <a:t>maximales</a:t>
            </a:r>
            <a:r>
              <a:rPr lang="en-GB" dirty="0">
                <a:solidFill>
                  <a:prstClr val="black"/>
                </a:solidFill>
              </a:rPr>
              <a:t> par </a:t>
            </a:r>
            <a:r>
              <a:rPr lang="en-GB" dirty="0" err="1">
                <a:solidFill>
                  <a:prstClr val="black"/>
                </a:solidFill>
              </a:rPr>
              <a:t>essieu</a:t>
            </a:r>
            <a:r>
              <a:rPr lang="en-GB" dirty="0">
                <a:solidFill>
                  <a:prstClr val="black"/>
                </a:solidFill>
              </a:rPr>
              <a:t> </a:t>
            </a: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	1350  / 1950</a:t>
            </a:r>
            <a:b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Charge de toit			100 kg</a:t>
            </a:r>
            <a:b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Charge </a:t>
            </a:r>
            <a:r>
              <a:rPr kumimoji="0" lang="en-GB" sz="1800" b="0" i="0" u="none" strike="noStrike" kern="1200" cap="none" spc="0" normalizeH="0" baseline="0" noProof="0" dirty="0" err="1">
                <a:ln>
                  <a:noFill/>
                </a:ln>
                <a:solidFill>
                  <a:prstClr val="black"/>
                </a:solidFill>
                <a:effectLst/>
                <a:uLnTx/>
                <a:uFillTx/>
                <a:latin typeface="Aptos" panose="02110004020202020204"/>
                <a:ea typeface="+mn-ea"/>
                <a:cs typeface="+mn-cs"/>
              </a:rPr>
              <a:t>verticale</a:t>
            </a: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			72 kg</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 name="Textfeld 7">
            <a:extLst>
              <a:ext uri="{FF2B5EF4-FFF2-40B4-BE49-F238E27FC236}">
                <a16:creationId xmlns:a16="http://schemas.microsoft.com/office/drawing/2014/main" id="{096791AA-B49B-7AB0-CAAB-C5E6D3D2BC28}"/>
              </a:ext>
            </a:extLst>
          </p:cNvPr>
          <p:cNvSpPr txBox="1"/>
          <p:nvPr/>
        </p:nvSpPr>
        <p:spPr>
          <a:xfrm>
            <a:off x="6333502" y="2415068"/>
            <a:ext cx="1362874"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lumMod val="95000"/>
                  </a:prstClr>
                </a:solidFill>
                <a:effectLst/>
                <a:uLnTx/>
                <a:uFillTx/>
                <a:latin typeface="Aptos" panose="02110004020202020204"/>
                <a:ea typeface="+mn-ea"/>
                <a:cs typeface="+mn-cs"/>
              </a:rPr>
              <a:t>Sans </a:t>
            </a:r>
            <a:r>
              <a:rPr kumimoji="0" lang="en-GB" sz="1100" b="0" i="0" u="none" strike="noStrike" kern="1200" cap="none" spc="0" normalizeH="0" baseline="0" noProof="0" dirty="0" err="1">
                <a:ln>
                  <a:noFill/>
                </a:ln>
                <a:solidFill>
                  <a:prstClr val="white">
                    <a:lumMod val="95000"/>
                  </a:prstClr>
                </a:solidFill>
                <a:effectLst/>
                <a:uLnTx/>
                <a:uFillTx/>
                <a:latin typeface="Aptos" panose="02110004020202020204"/>
                <a:ea typeface="+mn-ea"/>
                <a:cs typeface="+mn-cs"/>
              </a:rPr>
              <a:t>conducteur</a:t>
            </a:r>
            <a:endParaRPr kumimoji="0" lang="en-US" sz="1100" b="0" i="0" u="none" strike="noStrike" kern="1200" cap="none" spc="0" normalizeH="0" baseline="0" noProof="0" dirty="0">
              <a:ln>
                <a:noFill/>
              </a:ln>
              <a:solidFill>
                <a:prstClr val="white">
                  <a:lumMod val="95000"/>
                </a:prstClr>
              </a:solidFill>
              <a:effectLst/>
              <a:uLnTx/>
              <a:uFillTx/>
              <a:latin typeface="Aptos" panose="02110004020202020204"/>
              <a:ea typeface="+mn-ea"/>
              <a:cs typeface="+mn-cs"/>
            </a:endParaRPr>
          </a:p>
        </p:txBody>
      </p:sp>
      <p:sp>
        <p:nvSpPr>
          <p:cNvPr id="3" name="Rechteck 2">
            <a:extLst>
              <a:ext uri="{FF2B5EF4-FFF2-40B4-BE49-F238E27FC236}">
                <a16:creationId xmlns:a16="http://schemas.microsoft.com/office/drawing/2014/main" id="{CFCF0600-6099-827A-F77D-A05E39C5BC29}"/>
              </a:ext>
            </a:extLst>
          </p:cNvPr>
          <p:cNvSpPr/>
          <p:nvPr/>
        </p:nvSpPr>
        <p:spPr>
          <a:xfrm>
            <a:off x="8504599" y="1891848"/>
            <a:ext cx="3496843" cy="1569660"/>
          </a:xfrm>
          <a:prstGeom prst="rect">
            <a:avLst/>
          </a:prstGeom>
          <a:noFill/>
        </p:spPr>
        <p:txBody>
          <a:bodyPr wrap="square" lIns="91440" tIns="45720" rIns="91440" bIns="45720">
            <a:spAutoFit/>
          </a:bodyPr>
          <a:lstStyle/>
          <a:p>
            <a:pPr lvl="0" algn="ctr">
              <a:defRPr/>
            </a:pPr>
            <a:r>
              <a:rPr kumimoji="0" lang="de-DE" sz="3200" b="1" i="0" u="none" strike="noStrike" kern="1200" cap="none" spc="0" normalizeH="0" baseline="0" noProof="0" dirty="0">
                <a:ln w="22225">
                  <a:solidFill>
                    <a:srgbClr val="E97132"/>
                  </a:solidFill>
                  <a:prstDash val="solid"/>
                </a:ln>
                <a:solidFill>
                  <a:srgbClr val="E97132">
                    <a:lumMod val="40000"/>
                    <a:lumOff val="60000"/>
                  </a:srgbClr>
                </a:solidFill>
                <a:effectLst/>
                <a:uLnTx/>
                <a:uFillTx/>
                <a:latin typeface="Aptos" panose="02110004020202020204"/>
                <a:ea typeface="+mn-ea"/>
                <a:cs typeface="+mn-cs"/>
              </a:rPr>
              <a:t>Charge </a:t>
            </a:r>
            <a:r>
              <a:rPr kumimoji="0" lang="de-DE" sz="3200" b="1" i="0" u="none" strike="noStrike" kern="1200" cap="none" spc="0" normalizeH="0" baseline="0" noProof="0" dirty="0" err="1">
                <a:ln w="22225">
                  <a:solidFill>
                    <a:srgbClr val="E97132"/>
                  </a:solidFill>
                  <a:prstDash val="solid"/>
                </a:ln>
                <a:solidFill>
                  <a:srgbClr val="E97132">
                    <a:lumMod val="40000"/>
                    <a:lumOff val="60000"/>
                  </a:srgbClr>
                </a:solidFill>
                <a:effectLst/>
                <a:uLnTx/>
                <a:uFillTx/>
                <a:latin typeface="Aptos" panose="02110004020202020204"/>
                <a:ea typeface="+mn-ea"/>
                <a:cs typeface="+mn-cs"/>
              </a:rPr>
              <a:t>utile</a:t>
            </a:r>
            <a:r>
              <a:rPr kumimoji="0" lang="de-DE" sz="3200" b="1" i="0" u="none" strike="noStrike" kern="1200" cap="none" spc="0" normalizeH="0" baseline="0" noProof="0" dirty="0">
                <a:ln w="22225">
                  <a:solidFill>
                    <a:srgbClr val="E97132"/>
                  </a:solidFill>
                  <a:prstDash val="solid"/>
                </a:ln>
                <a:solidFill>
                  <a:srgbClr val="E97132">
                    <a:lumMod val="40000"/>
                    <a:lumOff val="60000"/>
                  </a:srgbClr>
                </a:solidFill>
                <a:effectLst/>
                <a:uLnTx/>
                <a:uFillTx/>
                <a:latin typeface="Aptos" panose="02110004020202020204"/>
                <a:ea typeface="+mn-ea"/>
                <a:cs typeface="+mn-cs"/>
              </a:rPr>
              <a:t> </a:t>
            </a:r>
            <a:br>
              <a:rPr kumimoji="0" lang="de-DE" sz="3200" b="1" i="0" u="none" strike="noStrike" kern="1200" cap="none" spc="0" normalizeH="0" baseline="0" noProof="0" dirty="0">
                <a:ln w="22225">
                  <a:solidFill>
                    <a:srgbClr val="E97132"/>
                  </a:solidFill>
                  <a:prstDash val="solid"/>
                </a:ln>
                <a:solidFill>
                  <a:srgbClr val="E97132">
                    <a:lumMod val="40000"/>
                    <a:lumOff val="60000"/>
                  </a:srgbClr>
                </a:solidFill>
                <a:effectLst/>
                <a:uLnTx/>
                <a:uFillTx/>
                <a:latin typeface="Aptos" panose="02110004020202020204"/>
                <a:ea typeface="+mn-ea"/>
                <a:cs typeface="+mn-cs"/>
              </a:rPr>
            </a:br>
            <a:r>
              <a:rPr kumimoji="0" lang="de-DE" sz="3200" b="1" i="0" u="none" strike="noStrike" kern="1200" cap="none" spc="0" normalizeH="0" baseline="0" noProof="0" dirty="0">
                <a:ln w="22225">
                  <a:solidFill>
                    <a:srgbClr val="E97132"/>
                  </a:solidFill>
                  <a:prstDash val="solid"/>
                </a:ln>
                <a:solidFill>
                  <a:srgbClr val="E97132">
                    <a:lumMod val="40000"/>
                    <a:lumOff val="60000"/>
                  </a:srgbClr>
                </a:solidFill>
                <a:effectLst/>
                <a:uLnTx/>
                <a:uFillTx/>
                <a:latin typeface="Aptos" panose="02110004020202020204"/>
                <a:ea typeface="+mn-ea"/>
                <a:cs typeface="+mn-cs"/>
              </a:rPr>
              <a:t>673-730 kg</a:t>
            </a:r>
            <a:br>
              <a:rPr kumimoji="0" lang="de-DE" sz="3200" b="1" i="0" u="none" strike="noStrike" kern="1200" cap="none" spc="0" normalizeH="0" baseline="0" noProof="0" dirty="0">
                <a:ln w="22225">
                  <a:solidFill>
                    <a:srgbClr val="E97132"/>
                  </a:solidFill>
                  <a:prstDash val="solid"/>
                </a:ln>
                <a:solidFill>
                  <a:srgbClr val="E97132">
                    <a:lumMod val="40000"/>
                    <a:lumOff val="60000"/>
                  </a:srgbClr>
                </a:solidFill>
                <a:effectLst/>
                <a:uLnTx/>
                <a:uFillTx/>
                <a:latin typeface="Aptos" panose="02110004020202020204"/>
                <a:ea typeface="+mn-ea"/>
                <a:cs typeface="+mn-cs"/>
              </a:rPr>
            </a:br>
            <a:r>
              <a:rPr kumimoji="0" lang="de-DE" sz="3200" b="1" i="0" u="none" strike="noStrike" kern="1200" cap="none" spc="0" normalizeH="0" baseline="0" noProof="0" dirty="0">
                <a:ln w="22225">
                  <a:solidFill>
                    <a:srgbClr val="E97132"/>
                  </a:solidFill>
                  <a:prstDash val="solid"/>
                </a:ln>
                <a:solidFill>
                  <a:srgbClr val="E97132">
                    <a:lumMod val="40000"/>
                    <a:lumOff val="60000"/>
                  </a:srgbClr>
                </a:solidFill>
                <a:effectLst/>
                <a:uLnTx/>
                <a:uFillTx/>
                <a:latin typeface="Aptos" panose="02110004020202020204"/>
                <a:ea typeface="+mn-ea"/>
                <a:cs typeface="+mn-cs"/>
              </a:rPr>
              <a:t> </a:t>
            </a:r>
            <a:r>
              <a:rPr lang="de-DE" sz="2000" b="1" dirty="0" err="1">
                <a:ln w="22225">
                  <a:solidFill>
                    <a:srgbClr val="E97132"/>
                  </a:solidFill>
                  <a:prstDash val="solid"/>
                </a:ln>
                <a:solidFill>
                  <a:srgbClr val="E97132">
                    <a:lumMod val="40000"/>
                    <a:lumOff val="60000"/>
                  </a:srgbClr>
                </a:solidFill>
              </a:rPr>
              <a:t>conducteur</a:t>
            </a:r>
            <a:r>
              <a:rPr lang="de-DE" sz="2000" b="1" dirty="0">
                <a:ln w="22225">
                  <a:solidFill>
                    <a:srgbClr val="E97132"/>
                  </a:solidFill>
                  <a:prstDash val="solid"/>
                </a:ln>
                <a:solidFill>
                  <a:srgbClr val="E97132">
                    <a:lumMod val="40000"/>
                    <a:lumOff val="60000"/>
                  </a:srgbClr>
                </a:solidFill>
              </a:rPr>
              <a:t> </a:t>
            </a:r>
            <a:r>
              <a:rPr lang="de-DE" sz="2000" b="1" dirty="0" err="1">
                <a:ln w="22225">
                  <a:solidFill>
                    <a:srgbClr val="E97132"/>
                  </a:solidFill>
                  <a:prstDash val="solid"/>
                </a:ln>
                <a:solidFill>
                  <a:srgbClr val="E97132">
                    <a:lumMod val="40000"/>
                    <a:lumOff val="60000"/>
                  </a:srgbClr>
                </a:solidFill>
              </a:rPr>
              <a:t>compris</a:t>
            </a:r>
            <a:endParaRPr kumimoji="0" lang="de-DE" sz="3200" b="1" i="0" u="none" strike="noStrike" kern="1200" cap="none" spc="0" normalizeH="0" baseline="0" noProof="0" dirty="0">
              <a:ln w="22225">
                <a:solidFill>
                  <a:srgbClr val="E97132"/>
                </a:solidFill>
                <a:prstDash val="solid"/>
              </a:ln>
              <a:solidFill>
                <a:srgbClr val="E97132">
                  <a:lumMod val="40000"/>
                  <a:lumOff val="60000"/>
                </a:srgb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075845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A30DA9-8EC5-311B-63F4-2BE45160FB8F}"/>
              </a:ext>
            </a:extLst>
          </p:cNvPr>
          <p:cNvSpPr>
            <a:spLocks noGrp="1"/>
          </p:cNvSpPr>
          <p:nvPr>
            <p:ph type="title"/>
          </p:nvPr>
        </p:nvSpPr>
        <p:spPr/>
        <p:txBody>
          <a:bodyPr/>
          <a:lstStyle/>
          <a:p>
            <a:r>
              <a:rPr lang="en-GB" sz="3200" dirty="0">
                <a:latin typeface="Montserrat Light" panose="00000400000000000000" pitchFamily="2" charset="0"/>
              </a:rPr>
              <a:t>Limitation de charge</a:t>
            </a:r>
            <a:endParaRPr lang="en-US" sz="3200" dirty="0">
              <a:latin typeface="Montserrat Light" panose="00000400000000000000" pitchFamily="2" charset="0"/>
            </a:endParaRPr>
          </a:p>
        </p:txBody>
      </p:sp>
      <p:pic>
        <p:nvPicPr>
          <p:cNvPr id="4" name="Grafik 3">
            <a:extLst>
              <a:ext uri="{FF2B5EF4-FFF2-40B4-BE49-F238E27FC236}">
                <a16:creationId xmlns:a16="http://schemas.microsoft.com/office/drawing/2014/main" id="{E99157D1-F465-710D-FC22-48B933394AE3}"/>
              </a:ext>
            </a:extLst>
          </p:cNvPr>
          <p:cNvPicPr>
            <a:picLocks noChangeAspect="1"/>
          </p:cNvPicPr>
          <p:nvPr/>
        </p:nvPicPr>
        <p:blipFill>
          <a:blip r:embed="rId2"/>
          <a:stretch>
            <a:fillRect/>
          </a:stretch>
        </p:blipFill>
        <p:spPr>
          <a:xfrm>
            <a:off x="1756214" y="2676678"/>
            <a:ext cx="8943975" cy="3305175"/>
          </a:xfrm>
          <a:prstGeom prst="rect">
            <a:avLst/>
          </a:prstGeom>
        </p:spPr>
      </p:pic>
      <p:pic>
        <p:nvPicPr>
          <p:cNvPr id="5" name="Grafik 4">
            <a:extLst>
              <a:ext uri="{FF2B5EF4-FFF2-40B4-BE49-F238E27FC236}">
                <a16:creationId xmlns:a16="http://schemas.microsoft.com/office/drawing/2014/main" id="{9A3B2822-339E-7E46-7F92-0867DE0DE92F}"/>
              </a:ext>
            </a:extLst>
          </p:cNvPr>
          <p:cNvPicPr>
            <a:picLocks noChangeAspect="1"/>
          </p:cNvPicPr>
          <p:nvPr/>
        </p:nvPicPr>
        <p:blipFill>
          <a:blip r:embed="rId3"/>
          <a:srcRect b="16916"/>
          <a:stretch/>
        </p:blipFill>
        <p:spPr>
          <a:xfrm>
            <a:off x="7601639" y="1156771"/>
            <a:ext cx="3034524" cy="2521198"/>
          </a:xfrm>
          <a:prstGeom prst="rect">
            <a:avLst/>
          </a:prstGeom>
        </p:spPr>
      </p:pic>
      <p:sp>
        <p:nvSpPr>
          <p:cNvPr id="6" name="Rechteck 5">
            <a:extLst>
              <a:ext uri="{FF2B5EF4-FFF2-40B4-BE49-F238E27FC236}">
                <a16:creationId xmlns:a16="http://schemas.microsoft.com/office/drawing/2014/main" id="{9BC5C96F-E1E3-16ED-767B-D5EF8A42E61E}"/>
              </a:ext>
            </a:extLst>
          </p:cNvPr>
          <p:cNvSpPr/>
          <p:nvPr/>
        </p:nvSpPr>
        <p:spPr>
          <a:xfrm>
            <a:off x="8375904" y="2862072"/>
            <a:ext cx="1569230" cy="64633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b="1" i="0" u="none" strike="noStrike" kern="1200" cap="none" spc="50" normalizeH="0" baseline="0" noProof="0" dirty="0">
                <a:ln w="0"/>
                <a:solidFill>
                  <a:srgbClr val="E8E8E8"/>
                </a:solidFill>
                <a:effectLst>
                  <a:innerShdw blurRad="63500" dist="50800" dir="13500000">
                    <a:srgbClr val="000000">
                      <a:alpha val="50000"/>
                    </a:srgbClr>
                  </a:innerShdw>
                </a:effectLst>
                <a:uLnTx/>
                <a:uFillTx/>
                <a:latin typeface="Aptos" panose="02110004020202020204"/>
                <a:ea typeface="+mn-ea"/>
                <a:cs typeface="+mn-cs"/>
              </a:rPr>
              <a:t>400 kg</a:t>
            </a:r>
            <a:r>
              <a:rPr lang="de-DE" b="1" spc="50" dirty="0">
                <a:ln w="0"/>
                <a:solidFill>
                  <a:srgbClr val="E8E8E8"/>
                </a:solidFill>
                <a:effectLst>
                  <a:innerShdw blurRad="63500" dist="50800" dir="13500000">
                    <a:srgbClr val="000000">
                      <a:alpha val="50000"/>
                    </a:srgbClr>
                  </a:innerShdw>
                </a:effectLst>
                <a:latin typeface="Aptos" panose="02110004020202020204"/>
              </a:rPr>
              <a:t> </a:t>
            </a:r>
            <a:r>
              <a:rPr kumimoji="0" lang="de-DE" b="1" i="0" u="none" strike="noStrike" kern="1200" cap="none" spc="50" normalizeH="0" baseline="0" noProof="0" dirty="0">
                <a:ln w="0"/>
                <a:solidFill>
                  <a:srgbClr val="E8E8E8"/>
                </a:solidFill>
                <a:effectLst>
                  <a:innerShdw blurRad="63500" dist="50800" dir="13500000">
                    <a:srgbClr val="000000">
                      <a:alpha val="50000"/>
                    </a:srgbClr>
                  </a:innerShdw>
                </a:effectLst>
                <a:uLnTx/>
                <a:uFillTx/>
                <a:latin typeface="Aptos" panose="02110004020202020204"/>
                <a:ea typeface="+mn-ea"/>
                <a:cs typeface="+mn-cs"/>
              </a:rPr>
              <a:t>AWD</a:t>
            </a:r>
            <a:endParaRPr lang="de-DE" b="1" spc="50" dirty="0">
              <a:ln w="0"/>
              <a:solidFill>
                <a:srgbClr val="E8E8E8"/>
              </a:solidFill>
              <a:effectLst>
                <a:innerShdw blurRad="63500" dist="50800" dir="13500000">
                  <a:srgbClr val="000000">
                    <a:alpha val="50000"/>
                  </a:srgbClr>
                </a:innerShdw>
              </a:effectLst>
              <a:latin typeface="Aptos" panose="0211000402020202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b="1" i="0" u="none" strike="noStrike" kern="1200" cap="none" spc="50" normalizeH="0" baseline="0" noProof="0" dirty="0">
                <a:ln w="0"/>
                <a:solidFill>
                  <a:srgbClr val="E8E8E8"/>
                </a:solidFill>
                <a:effectLst>
                  <a:innerShdw blurRad="63500" dist="50800" dir="13500000">
                    <a:srgbClr val="000000">
                      <a:alpha val="50000"/>
                    </a:srgbClr>
                  </a:innerShdw>
                </a:effectLst>
                <a:uLnTx/>
                <a:uFillTx/>
                <a:latin typeface="Aptos" panose="02110004020202020204"/>
                <a:ea typeface="+mn-ea"/>
                <a:cs typeface="+mn-cs"/>
              </a:rPr>
              <a:t>500 kg FWD</a:t>
            </a:r>
          </a:p>
        </p:txBody>
      </p:sp>
    </p:spTree>
    <p:extLst>
      <p:ext uri="{BB962C8B-B14F-4D97-AF65-F5344CB8AC3E}">
        <p14:creationId xmlns:p14="http://schemas.microsoft.com/office/powerpoint/2010/main" val="25626483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descr="Ein Bild, das Auto, Landfahrzeug, Autokarosserie, Reifen enthält.&#10;&#10;KI-generierte Inhalte können fehlerhaft sein.">
            <a:extLst>
              <a:ext uri="{FF2B5EF4-FFF2-40B4-BE49-F238E27FC236}">
                <a16:creationId xmlns:a16="http://schemas.microsoft.com/office/drawing/2014/main" id="{87895EFF-293A-0D3C-9A06-631FEF0629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537" y="-244050"/>
            <a:ext cx="9103367" cy="6831470"/>
          </a:xfrm>
          <a:prstGeom prst="rect">
            <a:avLst/>
          </a:prstGeom>
        </p:spPr>
      </p:pic>
      <p:pic>
        <p:nvPicPr>
          <p:cNvPr id="6" name="Grafik 5">
            <a:extLst>
              <a:ext uri="{FF2B5EF4-FFF2-40B4-BE49-F238E27FC236}">
                <a16:creationId xmlns:a16="http://schemas.microsoft.com/office/drawing/2014/main" id="{B1640CF2-D7C4-BD39-D868-527FED1B4D6F}"/>
              </a:ext>
            </a:extLst>
          </p:cNvPr>
          <p:cNvPicPr>
            <a:picLocks noChangeAspect="1"/>
          </p:cNvPicPr>
          <p:nvPr/>
        </p:nvPicPr>
        <p:blipFill>
          <a:blip r:embed="rId3"/>
          <a:srcRect b="2390"/>
          <a:stretch/>
        </p:blipFill>
        <p:spPr>
          <a:xfrm>
            <a:off x="3337218" y="2153246"/>
            <a:ext cx="2613986" cy="2551508"/>
          </a:xfrm>
          <a:prstGeom prst="rect">
            <a:avLst/>
          </a:prstGeom>
        </p:spPr>
      </p:pic>
      <p:sp>
        <p:nvSpPr>
          <p:cNvPr id="7" name="Rechteck 6">
            <a:extLst>
              <a:ext uri="{FF2B5EF4-FFF2-40B4-BE49-F238E27FC236}">
                <a16:creationId xmlns:a16="http://schemas.microsoft.com/office/drawing/2014/main" id="{DA65C56C-3CC9-CECF-B6DE-5F2CEB0E0602}"/>
              </a:ext>
            </a:extLst>
          </p:cNvPr>
          <p:cNvSpPr/>
          <p:nvPr/>
        </p:nvSpPr>
        <p:spPr>
          <a:xfrm>
            <a:off x="4178000" y="3319759"/>
            <a:ext cx="780983" cy="138499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50" normalizeH="0" baseline="0" noProof="0" dirty="0">
                <a:ln w="0"/>
                <a:solidFill>
                  <a:srgbClr val="E8E8E8"/>
                </a:solidFill>
                <a:effectLst>
                  <a:innerShdw blurRad="63500" dist="50800" dir="13500000">
                    <a:srgbClr val="000000">
                      <a:alpha val="50000"/>
                    </a:srgbClr>
                  </a:innerShdw>
                </a:effectLst>
                <a:uLnTx/>
                <a:uFillTx/>
                <a:latin typeface="Aptos" panose="02110004020202020204"/>
                <a:ea typeface="+mn-ea"/>
                <a:cs typeface="+mn-cs"/>
              </a:rPr>
              <a:t>150</a:t>
            </a:r>
            <a:br>
              <a:rPr kumimoji="0" lang="de-DE" sz="2800" b="1" i="0" u="none" strike="noStrike" kern="1200" cap="none" spc="50" normalizeH="0" baseline="0" noProof="0" dirty="0">
                <a:ln w="0"/>
                <a:solidFill>
                  <a:srgbClr val="E8E8E8"/>
                </a:solidFill>
                <a:effectLst>
                  <a:innerShdw blurRad="63500" dist="50800" dir="13500000">
                    <a:srgbClr val="000000">
                      <a:alpha val="50000"/>
                    </a:srgbClr>
                  </a:innerShdw>
                </a:effectLst>
                <a:uLnTx/>
                <a:uFillTx/>
                <a:latin typeface="Aptos" panose="02110004020202020204"/>
                <a:ea typeface="+mn-ea"/>
                <a:cs typeface="+mn-cs"/>
              </a:rPr>
            </a:br>
            <a:r>
              <a:rPr kumimoji="0" lang="de-DE" sz="2800" b="1" i="0" u="none" strike="noStrike" kern="1200" cap="none" spc="50" normalizeH="0" baseline="0" noProof="0" dirty="0">
                <a:ln w="0"/>
                <a:solidFill>
                  <a:srgbClr val="E8E8E8"/>
                </a:solidFill>
                <a:effectLst>
                  <a:innerShdw blurRad="63500" dist="50800" dir="13500000">
                    <a:srgbClr val="000000">
                      <a:alpha val="50000"/>
                    </a:srgbClr>
                  </a:innerShdw>
                </a:effectLst>
                <a:uLnTx/>
                <a:uFillTx/>
                <a:latin typeface="Aptos" panose="02110004020202020204"/>
                <a:ea typeface="+mn-ea"/>
                <a:cs typeface="+mn-cs"/>
              </a:rPr>
              <a:t>kg</a:t>
            </a:r>
            <a:br>
              <a:rPr kumimoji="0" lang="de-DE" sz="2800" b="1" i="0" u="none" strike="noStrike" kern="1200" cap="none" spc="50" normalizeH="0" baseline="0" noProof="0" dirty="0">
                <a:ln w="0"/>
                <a:solidFill>
                  <a:srgbClr val="E8E8E8"/>
                </a:solidFill>
                <a:effectLst>
                  <a:innerShdw blurRad="63500" dist="50800" dir="13500000">
                    <a:srgbClr val="000000">
                      <a:alpha val="50000"/>
                    </a:srgbClr>
                  </a:innerShdw>
                </a:effectLst>
                <a:uLnTx/>
                <a:uFillTx/>
                <a:latin typeface="Aptos" panose="02110004020202020204"/>
                <a:ea typeface="+mn-ea"/>
                <a:cs typeface="+mn-cs"/>
              </a:rPr>
            </a:br>
            <a:endParaRPr kumimoji="0" lang="de-DE" sz="2800" b="1" i="0" u="none" strike="noStrike" kern="1200" cap="none" spc="50" normalizeH="0" baseline="0" noProof="0" dirty="0">
              <a:ln w="0"/>
              <a:solidFill>
                <a:srgbClr val="E8E8E8"/>
              </a:solidFill>
              <a:effectLst>
                <a:innerShdw blurRad="63500" dist="50800" dir="13500000">
                  <a:srgbClr val="000000">
                    <a:alpha val="50000"/>
                  </a:srgbClr>
                </a:innerShdw>
              </a:effectLst>
              <a:uLnTx/>
              <a:uFillTx/>
              <a:latin typeface="Aptos" panose="02110004020202020204"/>
              <a:ea typeface="+mn-ea"/>
              <a:cs typeface="+mn-cs"/>
            </a:endParaRPr>
          </a:p>
        </p:txBody>
      </p:sp>
    </p:spTree>
    <p:extLst>
      <p:ext uri="{BB962C8B-B14F-4D97-AF65-F5344CB8AC3E}">
        <p14:creationId xmlns:p14="http://schemas.microsoft.com/office/powerpoint/2010/main" val="33073791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A0E44B-4A6F-11D0-4DA2-563BF40031BA}"/>
              </a:ext>
            </a:extLst>
          </p:cNvPr>
          <p:cNvSpPr>
            <a:spLocks noGrp="1"/>
          </p:cNvSpPr>
          <p:nvPr>
            <p:ph type="title"/>
          </p:nvPr>
        </p:nvSpPr>
        <p:spPr/>
        <p:txBody>
          <a:bodyPr/>
          <a:lstStyle/>
          <a:p>
            <a:r>
              <a:rPr lang="en-GB" sz="3200" dirty="0" err="1">
                <a:latin typeface="Montserrat Light" panose="00000400000000000000" pitchFamily="2" charset="0"/>
              </a:rPr>
              <a:t>Marchepieds</a:t>
            </a:r>
            <a:r>
              <a:rPr lang="en-GB" sz="3200" dirty="0">
                <a:latin typeface="Montserrat Light" panose="00000400000000000000" pitchFamily="2" charset="0"/>
              </a:rPr>
              <a:t> </a:t>
            </a:r>
            <a:r>
              <a:rPr lang="en-GB" sz="3200" dirty="0" err="1">
                <a:latin typeface="Montserrat Light" panose="00000400000000000000" pitchFamily="2" charset="0"/>
              </a:rPr>
              <a:t>intégrés</a:t>
            </a:r>
            <a:r>
              <a:rPr lang="en-GB" sz="3200" dirty="0">
                <a:latin typeface="Montserrat Light" panose="00000400000000000000" pitchFamily="2" charset="0"/>
              </a:rPr>
              <a:t> au pare-chocs</a:t>
            </a:r>
            <a:endParaRPr lang="en-US" sz="3200" dirty="0">
              <a:latin typeface="Montserrat Light" panose="00000400000000000000" pitchFamily="2" charset="0"/>
            </a:endParaRPr>
          </a:p>
        </p:txBody>
      </p:sp>
      <p:sp>
        <p:nvSpPr>
          <p:cNvPr id="3" name="Inhaltsplatzhalter 2">
            <a:extLst>
              <a:ext uri="{FF2B5EF4-FFF2-40B4-BE49-F238E27FC236}">
                <a16:creationId xmlns:a16="http://schemas.microsoft.com/office/drawing/2014/main" id="{E6D6E735-FBE7-F949-04F4-B452A3C512B7}"/>
              </a:ext>
            </a:extLst>
          </p:cNvPr>
          <p:cNvSpPr>
            <a:spLocks noGrp="1"/>
          </p:cNvSpPr>
          <p:nvPr>
            <p:ph idx="1"/>
          </p:nvPr>
        </p:nvSpPr>
        <p:spPr/>
        <p:txBody>
          <a:bodyPr/>
          <a:lstStyle/>
          <a:p>
            <a:endParaRPr lang="en-US"/>
          </a:p>
        </p:txBody>
      </p:sp>
      <p:pic>
        <p:nvPicPr>
          <p:cNvPr id="4" name="Grafik 3">
            <a:extLst>
              <a:ext uri="{FF2B5EF4-FFF2-40B4-BE49-F238E27FC236}">
                <a16:creationId xmlns:a16="http://schemas.microsoft.com/office/drawing/2014/main" id="{786B968D-AEAA-39F5-F535-4076D60E672E}"/>
              </a:ext>
            </a:extLst>
          </p:cNvPr>
          <p:cNvPicPr>
            <a:picLocks noChangeAspect="1"/>
          </p:cNvPicPr>
          <p:nvPr/>
        </p:nvPicPr>
        <p:blipFill>
          <a:blip r:embed="rId2"/>
          <a:srcRect t="20403" b="26324"/>
          <a:stretch/>
        </p:blipFill>
        <p:spPr>
          <a:xfrm>
            <a:off x="0" y="1690688"/>
            <a:ext cx="12192000" cy="4414277"/>
          </a:xfrm>
          <a:prstGeom prst="rect">
            <a:avLst/>
          </a:prstGeom>
        </p:spPr>
      </p:pic>
    </p:spTree>
    <p:extLst>
      <p:ext uri="{BB962C8B-B14F-4D97-AF65-F5344CB8AC3E}">
        <p14:creationId xmlns:p14="http://schemas.microsoft.com/office/powerpoint/2010/main" val="12932718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054E2D-0511-1929-6611-A6DFF80C4C0F}"/>
              </a:ext>
            </a:extLst>
          </p:cNvPr>
          <p:cNvSpPr>
            <a:spLocks noGrp="1"/>
          </p:cNvSpPr>
          <p:nvPr>
            <p:ph type="title"/>
          </p:nvPr>
        </p:nvSpPr>
        <p:spPr/>
        <p:txBody>
          <a:bodyPr/>
          <a:lstStyle/>
          <a:p>
            <a:r>
              <a:rPr lang="en-GB" sz="3200" dirty="0">
                <a:latin typeface="Montserrat Light" panose="00000400000000000000" pitchFamily="2" charset="0"/>
              </a:rPr>
              <a:t>Suspension </a:t>
            </a:r>
            <a:r>
              <a:rPr lang="en-GB" sz="3200" dirty="0" err="1">
                <a:latin typeface="Montserrat Light" panose="00000400000000000000" pitchFamily="2" charset="0"/>
              </a:rPr>
              <a:t>autonivelante</a:t>
            </a:r>
            <a:endParaRPr lang="en-US" sz="3200" dirty="0">
              <a:latin typeface="Montserrat Light" panose="00000400000000000000" pitchFamily="2" charset="0"/>
            </a:endParaRPr>
          </a:p>
        </p:txBody>
      </p:sp>
      <p:sp>
        <p:nvSpPr>
          <p:cNvPr id="3" name="Inhaltsplatzhalter 2">
            <a:extLst>
              <a:ext uri="{FF2B5EF4-FFF2-40B4-BE49-F238E27FC236}">
                <a16:creationId xmlns:a16="http://schemas.microsoft.com/office/drawing/2014/main" id="{E1FB3704-258B-2C30-2676-EA17B84E9B34}"/>
              </a:ext>
            </a:extLst>
          </p:cNvPr>
          <p:cNvSpPr>
            <a:spLocks noGrp="1"/>
          </p:cNvSpPr>
          <p:nvPr>
            <p:ph idx="1"/>
          </p:nvPr>
        </p:nvSpPr>
        <p:spPr/>
        <p:txBody>
          <a:bodyPr/>
          <a:lstStyle/>
          <a:p>
            <a:endParaRPr lang="en-US"/>
          </a:p>
        </p:txBody>
      </p:sp>
      <p:pic>
        <p:nvPicPr>
          <p:cNvPr id="4" name="Grafik 3">
            <a:extLst>
              <a:ext uri="{FF2B5EF4-FFF2-40B4-BE49-F238E27FC236}">
                <a16:creationId xmlns:a16="http://schemas.microsoft.com/office/drawing/2014/main" id="{2BD4BD82-150C-7E0F-0970-01024F1043E4}"/>
              </a:ext>
            </a:extLst>
          </p:cNvPr>
          <p:cNvPicPr>
            <a:picLocks noChangeAspect="1"/>
          </p:cNvPicPr>
          <p:nvPr/>
        </p:nvPicPr>
        <p:blipFill>
          <a:blip r:embed="rId2"/>
          <a:srcRect t="28551" b="20824"/>
          <a:stretch/>
        </p:blipFill>
        <p:spPr>
          <a:xfrm>
            <a:off x="0" y="1690688"/>
            <a:ext cx="12192000" cy="4414277"/>
          </a:xfrm>
          <a:prstGeom prst="rect">
            <a:avLst/>
          </a:prstGeom>
        </p:spPr>
      </p:pic>
      <p:sp>
        <p:nvSpPr>
          <p:cNvPr id="6" name="Textfeld 5">
            <a:extLst>
              <a:ext uri="{FF2B5EF4-FFF2-40B4-BE49-F238E27FC236}">
                <a16:creationId xmlns:a16="http://schemas.microsoft.com/office/drawing/2014/main" id="{9A332146-110B-5124-3751-4D5F9C8C1551}"/>
              </a:ext>
            </a:extLst>
          </p:cNvPr>
          <p:cNvSpPr txBox="1"/>
          <p:nvPr/>
        </p:nvSpPr>
        <p:spPr>
          <a:xfrm>
            <a:off x="5656730" y="5167312"/>
            <a:ext cx="6535270" cy="923330"/>
          </a:xfrm>
          <a:prstGeom prst="rect">
            <a:avLst/>
          </a:prstGeom>
          <a:noFill/>
        </p:spPr>
        <p:txBody>
          <a:bodyPr wrap="square">
            <a:spAutoFit/>
          </a:bodyPr>
          <a:lstStyle/>
          <a:p>
            <a:pPr lvl="0"/>
            <a:r>
              <a:rPr lang="fr-FR" dirty="0">
                <a:solidFill>
                  <a:prstClr val="white"/>
                </a:solidFill>
              </a:rPr>
              <a:t>Entre 2 et 4 km/h, la fonction de pompage de la suspension est activée, ce qui augmente progressivement la hauteur de l'essieu arrière à pleine charge.</a:t>
            </a: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6134863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1E10266D-D84D-C880-72BC-7BD6D8AACEE7}"/>
              </a:ext>
            </a:extLst>
          </p:cNvPr>
          <p:cNvPicPr>
            <a:picLocks noChangeAspect="1"/>
          </p:cNvPicPr>
          <p:nvPr/>
        </p:nvPicPr>
        <p:blipFill>
          <a:blip r:embed="rId2"/>
          <a:stretch>
            <a:fillRect/>
          </a:stretch>
        </p:blipFill>
        <p:spPr>
          <a:xfrm>
            <a:off x="5618434" y="1488583"/>
            <a:ext cx="6161187" cy="4351338"/>
          </a:xfrm>
          <a:prstGeom prst="rect">
            <a:avLst/>
          </a:prstGeom>
        </p:spPr>
      </p:pic>
      <p:sp>
        <p:nvSpPr>
          <p:cNvPr id="2" name="Titel 1">
            <a:extLst>
              <a:ext uri="{FF2B5EF4-FFF2-40B4-BE49-F238E27FC236}">
                <a16:creationId xmlns:a16="http://schemas.microsoft.com/office/drawing/2014/main" id="{16474733-A651-085B-02AE-1C8EBC856CE9}"/>
              </a:ext>
            </a:extLst>
          </p:cNvPr>
          <p:cNvSpPr>
            <a:spLocks noGrp="1"/>
          </p:cNvSpPr>
          <p:nvPr>
            <p:ph type="title"/>
          </p:nvPr>
        </p:nvSpPr>
        <p:spPr/>
        <p:txBody>
          <a:bodyPr>
            <a:normAutofit/>
          </a:bodyPr>
          <a:lstStyle/>
          <a:p>
            <a:r>
              <a:rPr lang="en-GB" sz="3200" dirty="0" err="1">
                <a:latin typeface="Montserrat Light" panose="00000400000000000000" pitchFamily="2" charset="0"/>
              </a:rPr>
              <a:t>Capacité</a:t>
            </a:r>
            <a:r>
              <a:rPr lang="en-GB" sz="3200" dirty="0">
                <a:latin typeface="Montserrat Light" panose="00000400000000000000" pitchFamily="2" charset="0"/>
              </a:rPr>
              <a:t> de </a:t>
            </a:r>
            <a:r>
              <a:rPr lang="en-GB" sz="3200" dirty="0" err="1">
                <a:latin typeface="Montserrat Light" panose="00000400000000000000" pitchFamily="2" charset="0"/>
              </a:rPr>
              <a:t>remorquage</a:t>
            </a:r>
            <a:endParaRPr lang="en-US" sz="3200" dirty="0">
              <a:latin typeface="Montserrat Light" panose="00000400000000000000" pitchFamily="2" charset="0"/>
            </a:endParaRPr>
          </a:p>
        </p:txBody>
      </p:sp>
      <p:sp>
        <p:nvSpPr>
          <p:cNvPr id="3" name="Inhaltsplatzhalter 2">
            <a:extLst>
              <a:ext uri="{FF2B5EF4-FFF2-40B4-BE49-F238E27FC236}">
                <a16:creationId xmlns:a16="http://schemas.microsoft.com/office/drawing/2014/main" id="{D5534548-EB10-0EDD-292F-ABA225B0C615}"/>
              </a:ext>
            </a:extLst>
          </p:cNvPr>
          <p:cNvSpPr>
            <a:spLocks noGrp="1"/>
          </p:cNvSpPr>
          <p:nvPr>
            <p:ph idx="1"/>
          </p:nvPr>
        </p:nvSpPr>
        <p:spPr/>
        <p:txBody>
          <a:bodyPr>
            <a:normAutofit/>
          </a:bodyPr>
          <a:lstStyle/>
          <a:p>
            <a:pPr marL="0" indent="0">
              <a:buNone/>
            </a:pPr>
            <a:r>
              <a:rPr lang="en-GB" sz="2400" dirty="0">
                <a:latin typeface="Montserrat Light" panose="00000400000000000000" pitchFamily="2" charset="0"/>
              </a:rPr>
              <a:t>750 kg non-</a:t>
            </a:r>
            <a:r>
              <a:rPr lang="en-GB" sz="2400" dirty="0" err="1">
                <a:latin typeface="Montserrat Light" panose="00000400000000000000" pitchFamily="2" charset="0"/>
              </a:rPr>
              <a:t>freinée</a:t>
            </a:r>
            <a:endParaRPr lang="en-GB" sz="2400" dirty="0">
              <a:latin typeface="Montserrat Light" panose="00000400000000000000" pitchFamily="2" charset="0"/>
            </a:endParaRPr>
          </a:p>
          <a:p>
            <a:pPr marL="0" indent="0">
              <a:buNone/>
            </a:pPr>
            <a:r>
              <a:rPr lang="en-GB" sz="2400" dirty="0">
                <a:latin typeface="Montserrat Light" panose="00000400000000000000" pitchFamily="2" charset="0"/>
              </a:rPr>
              <a:t>1.800 kg </a:t>
            </a:r>
            <a:r>
              <a:rPr lang="en-GB" sz="2400" dirty="0" err="1">
                <a:latin typeface="Montserrat Light" panose="00000400000000000000" pitchFamily="2" charset="0"/>
              </a:rPr>
              <a:t>freinée</a:t>
            </a:r>
            <a:r>
              <a:rPr lang="en-GB" sz="2400" dirty="0">
                <a:latin typeface="Montserrat Light" panose="00000400000000000000" pitchFamily="2" charset="0"/>
              </a:rPr>
              <a:t> </a:t>
            </a:r>
            <a:endParaRPr lang="en-US" sz="2400" dirty="0">
              <a:latin typeface="Montserrat Light" panose="00000400000000000000" pitchFamily="2" charset="0"/>
            </a:endParaRPr>
          </a:p>
        </p:txBody>
      </p:sp>
      <p:pic>
        <p:nvPicPr>
          <p:cNvPr id="4" name="Grafik 3">
            <a:extLst>
              <a:ext uri="{FF2B5EF4-FFF2-40B4-BE49-F238E27FC236}">
                <a16:creationId xmlns:a16="http://schemas.microsoft.com/office/drawing/2014/main" id="{8C1F9A8E-526B-40B6-B696-793ADBC2FEA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14700" y="3066979"/>
            <a:ext cx="6374235" cy="2355548"/>
          </a:xfrm>
          <a:prstGeom prst="rect">
            <a:avLst/>
          </a:prstGeom>
        </p:spPr>
      </p:pic>
      <p:sp>
        <p:nvSpPr>
          <p:cNvPr id="6" name="Textfeld 5">
            <a:extLst>
              <a:ext uri="{FF2B5EF4-FFF2-40B4-BE49-F238E27FC236}">
                <a16:creationId xmlns:a16="http://schemas.microsoft.com/office/drawing/2014/main" id="{F9B8A00C-3E08-5F71-462A-A3D35FC9A08C}"/>
              </a:ext>
            </a:extLst>
          </p:cNvPr>
          <p:cNvSpPr txBox="1"/>
          <p:nvPr/>
        </p:nvSpPr>
        <p:spPr>
          <a:xfrm>
            <a:off x="9269449" y="3372691"/>
            <a:ext cx="159744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black"/>
                </a:solidFill>
                <a:effectLst/>
                <a:uLnTx/>
                <a:uFillTx/>
                <a:latin typeface="Aptos" panose="02110004020202020204"/>
                <a:ea typeface="+mn-ea"/>
                <a:cs typeface="+mn-cs"/>
              </a:rPr>
              <a:t>835 Kg</a:t>
            </a:r>
            <a:endParaRPr kumimoji="0" lang="en-US" sz="2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0" name="Grafik 9">
            <a:extLst>
              <a:ext uri="{FF2B5EF4-FFF2-40B4-BE49-F238E27FC236}">
                <a16:creationId xmlns:a16="http://schemas.microsoft.com/office/drawing/2014/main" id="{CA1C4D64-C249-690A-F507-834D6813822E}"/>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183490" y="3386138"/>
            <a:ext cx="2800350" cy="2790825"/>
          </a:xfrm>
          <a:prstGeom prst="rect">
            <a:avLst/>
          </a:prstGeom>
        </p:spPr>
      </p:pic>
      <p:sp>
        <p:nvSpPr>
          <p:cNvPr id="8" name="Textfeld 7">
            <a:extLst>
              <a:ext uri="{FF2B5EF4-FFF2-40B4-BE49-F238E27FC236}">
                <a16:creationId xmlns:a16="http://schemas.microsoft.com/office/drawing/2014/main" id="{CDE432AD-8281-2DE7-4BD3-1CDAB7F882DF}"/>
              </a:ext>
            </a:extLst>
          </p:cNvPr>
          <p:cNvSpPr txBox="1"/>
          <p:nvPr/>
        </p:nvSpPr>
        <p:spPr>
          <a:xfrm>
            <a:off x="8405546" y="4429392"/>
            <a:ext cx="185462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white">
                    <a:lumMod val="95000"/>
                  </a:prstClr>
                </a:solidFill>
                <a:effectLst/>
                <a:uLnTx/>
                <a:uFillTx/>
                <a:latin typeface="Aptos" panose="02110004020202020204"/>
                <a:ea typeface="+mn-ea"/>
                <a:cs typeface="+mn-cs"/>
              </a:rPr>
              <a:t>725 Kg</a:t>
            </a:r>
            <a:endParaRPr kumimoji="0" lang="en-US" sz="2800" b="0" i="0" u="none" strike="noStrike" kern="1200" cap="none" spc="0" normalizeH="0" baseline="0" noProof="0">
              <a:ln>
                <a:noFill/>
              </a:ln>
              <a:solidFill>
                <a:prstClr val="white">
                  <a:lumMod val="95000"/>
                </a:prstClr>
              </a:solidFill>
              <a:effectLst/>
              <a:uLnTx/>
              <a:uFillTx/>
              <a:latin typeface="Aptos" panose="02110004020202020204"/>
              <a:ea typeface="+mn-ea"/>
              <a:cs typeface="+mn-cs"/>
            </a:endParaRPr>
          </a:p>
        </p:txBody>
      </p:sp>
      <p:sp>
        <p:nvSpPr>
          <p:cNvPr id="12" name="Textfeld 11">
            <a:extLst>
              <a:ext uri="{FF2B5EF4-FFF2-40B4-BE49-F238E27FC236}">
                <a16:creationId xmlns:a16="http://schemas.microsoft.com/office/drawing/2014/main" id="{6CD72757-8EBB-0D80-DF0C-588C958368E8}"/>
              </a:ext>
            </a:extLst>
          </p:cNvPr>
          <p:cNvSpPr txBox="1"/>
          <p:nvPr/>
        </p:nvSpPr>
        <p:spPr>
          <a:xfrm>
            <a:off x="10177272" y="5454444"/>
            <a:ext cx="204387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prstClr val="black"/>
                </a:solidFill>
                <a:effectLst/>
                <a:uLnTx/>
                <a:uFillTx/>
                <a:latin typeface="Aptos" panose="02110004020202020204"/>
                <a:ea typeface="+mn-ea"/>
                <a:cs typeface="+mn-cs"/>
              </a:rPr>
              <a:t>Accessoires</a:t>
            </a: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lang="en-GB" dirty="0">
                <a:solidFill>
                  <a:prstClr val="black"/>
                </a:solidFill>
                <a:latin typeface="Aptos" panose="02110004020202020204"/>
              </a:rPr>
              <a:t>:</a:t>
            </a: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 50kg</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aphicFrame>
        <p:nvGraphicFramePr>
          <p:cNvPr id="14" name="Tabelle 13">
            <a:extLst>
              <a:ext uri="{FF2B5EF4-FFF2-40B4-BE49-F238E27FC236}">
                <a16:creationId xmlns:a16="http://schemas.microsoft.com/office/drawing/2014/main" id="{7C588252-97F1-5A73-609A-F4DB81F29BC9}"/>
              </a:ext>
            </a:extLst>
          </p:cNvPr>
          <p:cNvGraphicFramePr>
            <a:graphicFrameLocks noGrp="1"/>
          </p:cNvGraphicFramePr>
          <p:nvPr/>
        </p:nvGraphicFramePr>
        <p:xfrm>
          <a:off x="11252961" y="3229769"/>
          <a:ext cx="762000" cy="771525"/>
        </p:xfrm>
        <a:graphic>
          <a:graphicData uri="http://schemas.openxmlformats.org/drawingml/2006/table">
            <a:tbl>
              <a:tblPr/>
              <a:tblGrid>
                <a:gridCol w="762000">
                  <a:extLst>
                    <a:ext uri="{9D8B030D-6E8A-4147-A177-3AD203B41FA5}">
                      <a16:colId xmlns:a16="http://schemas.microsoft.com/office/drawing/2014/main" val="441812147"/>
                    </a:ext>
                  </a:extLst>
                </a:gridCol>
              </a:tblGrid>
              <a:tr h="190500">
                <a:tc>
                  <a:txBody>
                    <a:bodyPr/>
                    <a:lstStyle/>
                    <a:p>
                      <a:pPr algn="r" fontAlgn="b"/>
                      <a:r>
                        <a:rPr lang="en-US" sz="1100" b="0" i="0" u="none" strike="noStrike">
                          <a:solidFill>
                            <a:srgbClr val="000000"/>
                          </a:solidFill>
                          <a:effectLst/>
                          <a:latin typeface="Aptos Narrow" panose="020B0004020202020204" pitchFamily="34" charset="0"/>
                        </a:rPr>
                        <a:t>835</a:t>
                      </a:r>
                    </a:p>
                  </a:txBody>
                  <a:tcPr marL="9525" marR="9525" marT="9525" marB="0" anchor="b">
                    <a:lnL>
                      <a:noFill/>
                    </a:lnL>
                    <a:lnR>
                      <a:noFill/>
                    </a:lnR>
                    <a:lnT>
                      <a:noFill/>
                    </a:lnT>
                    <a:lnB>
                      <a:noFill/>
                    </a:lnB>
                    <a:noFill/>
                  </a:tcPr>
                </a:tc>
                <a:extLst>
                  <a:ext uri="{0D108BD9-81ED-4DB2-BD59-A6C34878D82A}">
                    <a16:rowId xmlns:a16="http://schemas.microsoft.com/office/drawing/2014/main" val="361430521"/>
                  </a:ext>
                </a:extLst>
              </a:tr>
              <a:tr h="190500">
                <a:tc>
                  <a:txBody>
                    <a:bodyPr/>
                    <a:lstStyle/>
                    <a:p>
                      <a:pPr algn="r" fontAlgn="b"/>
                      <a:r>
                        <a:rPr lang="en-US" sz="1100" b="0" i="0" u="none" strike="noStrike">
                          <a:solidFill>
                            <a:srgbClr val="000000"/>
                          </a:solidFill>
                          <a:effectLst/>
                          <a:latin typeface="Aptos Narrow" panose="020B0004020202020204" pitchFamily="34" charset="0"/>
                        </a:rPr>
                        <a:t>725</a:t>
                      </a:r>
                    </a:p>
                  </a:txBody>
                  <a:tcPr marL="9525" marR="9525" marT="9525" marB="0" anchor="b">
                    <a:lnL>
                      <a:noFill/>
                    </a:lnL>
                    <a:lnR>
                      <a:noFill/>
                    </a:lnR>
                    <a:lnT>
                      <a:noFill/>
                    </a:lnT>
                    <a:lnB>
                      <a:noFill/>
                    </a:lnB>
                    <a:noFill/>
                  </a:tcPr>
                </a:tc>
                <a:extLst>
                  <a:ext uri="{0D108BD9-81ED-4DB2-BD59-A6C34878D82A}">
                    <a16:rowId xmlns:a16="http://schemas.microsoft.com/office/drawing/2014/main" val="3601411681"/>
                  </a:ext>
                </a:extLst>
              </a:tr>
              <a:tr h="190500">
                <a:tc>
                  <a:txBody>
                    <a:bodyPr/>
                    <a:lstStyle/>
                    <a:p>
                      <a:pPr algn="r" fontAlgn="b"/>
                      <a:r>
                        <a:rPr lang="en-US" sz="1100" b="0" i="0" u="none" strike="noStrike">
                          <a:solidFill>
                            <a:srgbClr val="000000"/>
                          </a:solidFill>
                          <a:effectLst/>
                          <a:latin typeface="Aptos Narrow" panose="020B0004020202020204" pitchFamily="34" charset="0"/>
                        </a:rPr>
                        <a:t>50</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17158641"/>
                  </a:ext>
                </a:extLst>
              </a:tr>
              <a:tr h="200025">
                <a:tc>
                  <a:txBody>
                    <a:bodyPr/>
                    <a:lstStyle/>
                    <a:p>
                      <a:pPr algn="r" fontAlgn="b"/>
                      <a:r>
                        <a:rPr lang="en-US" sz="1100" b="0" i="0" u="none" strike="noStrike">
                          <a:solidFill>
                            <a:srgbClr val="000000"/>
                          </a:solidFill>
                          <a:effectLst/>
                          <a:latin typeface="Aptos Narrow" panose="020B0004020202020204" pitchFamily="34" charset="0"/>
                        </a:rPr>
                        <a:t>1610</a:t>
                      </a:r>
                    </a:p>
                  </a:txBody>
                  <a:tcPr marL="9525" marR="9525" marT="9525"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noFill/>
                  </a:tcPr>
                </a:tc>
                <a:extLst>
                  <a:ext uri="{0D108BD9-81ED-4DB2-BD59-A6C34878D82A}">
                    <a16:rowId xmlns:a16="http://schemas.microsoft.com/office/drawing/2014/main" val="1563878711"/>
                  </a:ext>
                </a:extLst>
              </a:tr>
            </a:tbl>
          </a:graphicData>
        </a:graphic>
      </p:graphicFrame>
    </p:spTree>
    <p:extLst>
      <p:ext uri="{BB962C8B-B14F-4D97-AF65-F5344CB8AC3E}">
        <p14:creationId xmlns:p14="http://schemas.microsoft.com/office/powerpoint/2010/main" val="39439684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D400A6-9D0B-D22C-838F-A61158C5F413}"/>
              </a:ext>
            </a:extLst>
          </p:cNvPr>
          <p:cNvSpPr>
            <a:spLocks noGrp="1"/>
          </p:cNvSpPr>
          <p:nvPr>
            <p:ph type="title"/>
          </p:nvPr>
        </p:nvSpPr>
        <p:spPr/>
        <p:txBody>
          <a:bodyPr>
            <a:normAutofit/>
          </a:bodyPr>
          <a:lstStyle/>
          <a:p>
            <a:r>
              <a:rPr lang="en-GB" sz="3200" dirty="0" err="1">
                <a:latin typeface="Montserrat Light" panose="00000400000000000000" pitchFamily="2" charset="0"/>
              </a:rPr>
              <a:t>Autonomie</a:t>
            </a:r>
            <a:endParaRPr lang="en-US" sz="3200" dirty="0">
              <a:latin typeface="Montserrat Light" panose="00000400000000000000" pitchFamily="2" charset="0"/>
            </a:endParaRPr>
          </a:p>
        </p:txBody>
      </p:sp>
      <p:graphicFrame>
        <p:nvGraphicFramePr>
          <p:cNvPr id="8" name="Tabelle 7">
            <a:extLst>
              <a:ext uri="{FF2B5EF4-FFF2-40B4-BE49-F238E27FC236}">
                <a16:creationId xmlns:a16="http://schemas.microsoft.com/office/drawing/2014/main" id="{538E5F00-7ADE-165E-F266-04ACA00C4528}"/>
              </a:ext>
            </a:extLst>
          </p:cNvPr>
          <p:cNvGraphicFramePr>
            <a:graphicFrameLocks noGrp="1"/>
          </p:cNvGraphicFramePr>
          <p:nvPr>
            <p:extLst>
              <p:ext uri="{D42A27DB-BD31-4B8C-83A1-F6EECF244321}">
                <p14:modId xmlns:p14="http://schemas.microsoft.com/office/powerpoint/2010/main" val="693883743"/>
              </p:ext>
            </p:extLst>
          </p:nvPr>
        </p:nvGraphicFramePr>
        <p:xfrm>
          <a:off x="950976" y="2179320"/>
          <a:ext cx="9656064" cy="2743200"/>
        </p:xfrm>
        <a:graphic>
          <a:graphicData uri="http://schemas.openxmlformats.org/drawingml/2006/table">
            <a:tbl>
              <a:tblPr firstRow="1" bandRow="1">
                <a:tableStyleId>{5940675A-B579-460E-94D1-54222C63F5DA}</a:tableStyleId>
              </a:tblPr>
              <a:tblGrid>
                <a:gridCol w="4096512">
                  <a:extLst>
                    <a:ext uri="{9D8B030D-6E8A-4147-A177-3AD203B41FA5}">
                      <a16:colId xmlns:a16="http://schemas.microsoft.com/office/drawing/2014/main" val="51027791"/>
                    </a:ext>
                  </a:extLst>
                </a:gridCol>
                <a:gridCol w="2340864">
                  <a:extLst>
                    <a:ext uri="{9D8B030D-6E8A-4147-A177-3AD203B41FA5}">
                      <a16:colId xmlns:a16="http://schemas.microsoft.com/office/drawing/2014/main" val="1011776973"/>
                    </a:ext>
                  </a:extLst>
                </a:gridCol>
                <a:gridCol w="3218688">
                  <a:extLst>
                    <a:ext uri="{9D8B030D-6E8A-4147-A177-3AD203B41FA5}">
                      <a16:colId xmlns:a16="http://schemas.microsoft.com/office/drawing/2014/main" val="4089093424"/>
                    </a:ext>
                  </a:extLst>
                </a:gridCol>
              </a:tblGrid>
              <a:tr h="370840">
                <a:tc>
                  <a:txBody>
                    <a:bodyPr/>
                    <a:lstStyle/>
                    <a:p>
                      <a:pPr algn="ctr"/>
                      <a:endParaRPr lang="en-US" sz="3600" dirty="0">
                        <a:solidFill>
                          <a:schemeClr val="bg1"/>
                        </a:solidFill>
                      </a:endParaRPr>
                    </a:p>
                  </a:txBody>
                  <a:tcPr>
                    <a:solidFill>
                      <a:schemeClr val="tx1"/>
                    </a:solidFill>
                  </a:tcPr>
                </a:tc>
                <a:tc>
                  <a:txBody>
                    <a:bodyPr/>
                    <a:lstStyle/>
                    <a:p>
                      <a:pPr algn="ctr"/>
                      <a:r>
                        <a:rPr lang="en-GB" sz="3600" dirty="0">
                          <a:solidFill>
                            <a:schemeClr val="bg1"/>
                          </a:solidFill>
                        </a:rPr>
                        <a:t>2WD</a:t>
                      </a:r>
                      <a:endParaRPr lang="en-US" sz="3600" dirty="0">
                        <a:solidFill>
                          <a:schemeClr val="bg1"/>
                        </a:solidFill>
                      </a:endParaRPr>
                    </a:p>
                  </a:txBody>
                  <a:tcPr>
                    <a:solidFill>
                      <a:schemeClr val="tx1"/>
                    </a:solidFill>
                  </a:tcPr>
                </a:tc>
                <a:tc>
                  <a:txBody>
                    <a:bodyPr/>
                    <a:lstStyle/>
                    <a:p>
                      <a:pPr algn="ctr"/>
                      <a:r>
                        <a:rPr lang="en-GB" sz="3600">
                          <a:solidFill>
                            <a:schemeClr val="bg1"/>
                          </a:solidFill>
                        </a:rPr>
                        <a:t>4WD</a:t>
                      </a:r>
                      <a:endParaRPr lang="en-US" sz="3600">
                        <a:solidFill>
                          <a:schemeClr val="bg1"/>
                        </a:solidFill>
                      </a:endParaRPr>
                    </a:p>
                  </a:txBody>
                  <a:tcPr>
                    <a:solidFill>
                      <a:schemeClr val="tx1"/>
                    </a:solidFill>
                  </a:tcPr>
                </a:tc>
                <a:extLst>
                  <a:ext uri="{0D108BD9-81ED-4DB2-BD59-A6C34878D82A}">
                    <a16:rowId xmlns:a16="http://schemas.microsoft.com/office/drawing/2014/main" val="892338354"/>
                  </a:ext>
                </a:extLst>
              </a:tr>
              <a:tr h="370840">
                <a:tc>
                  <a:txBody>
                    <a:bodyPr/>
                    <a:lstStyle/>
                    <a:p>
                      <a:pPr algn="ctr"/>
                      <a:r>
                        <a:rPr lang="en-GB" sz="2400" dirty="0" err="1">
                          <a:latin typeface="Montserrat Light" panose="00000400000000000000" pitchFamily="2" charset="0"/>
                        </a:rPr>
                        <a:t>Autonomie</a:t>
                      </a:r>
                      <a:r>
                        <a:rPr lang="en-GB" sz="2400" dirty="0">
                          <a:latin typeface="Montserrat Light" panose="00000400000000000000" pitchFamily="2" charset="0"/>
                        </a:rPr>
                        <a:t> comb.</a:t>
                      </a:r>
                      <a:endParaRPr lang="en-US" sz="2400" dirty="0">
                        <a:latin typeface="Montserrat Light" panose="00000400000000000000" pitchFamily="2" charset="0"/>
                      </a:endParaRPr>
                    </a:p>
                  </a:txBody>
                  <a:tcPr/>
                </a:tc>
                <a:tc>
                  <a:txBody>
                    <a:bodyPr/>
                    <a:lstStyle/>
                    <a:p>
                      <a:pPr algn="ctr"/>
                      <a:r>
                        <a:rPr lang="en-GB" sz="2400" dirty="0">
                          <a:latin typeface="Montserrat Light" panose="00000400000000000000" pitchFamily="2" charset="0"/>
                        </a:rPr>
                        <a:t>420 km</a:t>
                      </a:r>
                      <a:endParaRPr lang="en-US" sz="2400" dirty="0">
                        <a:latin typeface="Montserrat Light" panose="00000400000000000000" pitchFamily="2" charset="0"/>
                      </a:endParaRPr>
                    </a:p>
                  </a:txBody>
                  <a:tcPr/>
                </a:tc>
                <a:tc>
                  <a:txBody>
                    <a:bodyPr/>
                    <a:lstStyle/>
                    <a:p>
                      <a:pPr algn="ctr"/>
                      <a:r>
                        <a:rPr lang="en-GB" sz="2400" dirty="0">
                          <a:latin typeface="Montserrat Light" panose="00000400000000000000" pitchFamily="2" charset="0"/>
                        </a:rPr>
                        <a:t>379 km</a:t>
                      </a:r>
                      <a:endParaRPr lang="en-US" sz="2400" dirty="0">
                        <a:latin typeface="Montserrat Light" panose="00000400000000000000" pitchFamily="2" charset="0"/>
                      </a:endParaRPr>
                    </a:p>
                  </a:txBody>
                  <a:tcPr/>
                </a:tc>
                <a:extLst>
                  <a:ext uri="{0D108BD9-81ED-4DB2-BD59-A6C34878D82A}">
                    <a16:rowId xmlns:a16="http://schemas.microsoft.com/office/drawing/2014/main" val="4089316731"/>
                  </a:ext>
                </a:extLst>
              </a:tr>
              <a:tr h="370840">
                <a:tc>
                  <a:txBody>
                    <a:bodyPr/>
                    <a:lstStyle/>
                    <a:p>
                      <a:pPr algn="ctr"/>
                      <a:r>
                        <a:rPr lang="en-GB" sz="2400" dirty="0" err="1">
                          <a:latin typeface="Montserrat Light" panose="00000400000000000000" pitchFamily="2" charset="0"/>
                        </a:rPr>
                        <a:t>Autonomie</a:t>
                      </a:r>
                      <a:r>
                        <a:rPr lang="en-GB" sz="2400" dirty="0">
                          <a:latin typeface="Montserrat Light" panose="00000400000000000000" pitchFamily="2" charset="0"/>
                        </a:rPr>
                        <a:t> (cycle </a:t>
                      </a:r>
                      <a:r>
                        <a:rPr lang="en-GB" sz="2400" dirty="0" err="1">
                          <a:latin typeface="Montserrat Light" panose="00000400000000000000" pitchFamily="2" charset="0"/>
                        </a:rPr>
                        <a:t>urbain</a:t>
                      </a:r>
                      <a:r>
                        <a:rPr lang="en-GB" sz="2400" dirty="0">
                          <a:latin typeface="Montserrat Light" panose="00000400000000000000" pitchFamily="2" charset="0"/>
                        </a:rPr>
                        <a:t>)</a:t>
                      </a:r>
                      <a:endParaRPr lang="en-US" sz="2400" dirty="0">
                        <a:latin typeface="Montserrat Light" panose="00000400000000000000" pitchFamily="2" charset="0"/>
                      </a:endParaRPr>
                    </a:p>
                  </a:txBody>
                  <a:tcPr/>
                </a:tc>
                <a:tc>
                  <a:txBody>
                    <a:bodyPr/>
                    <a:lstStyle/>
                    <a:p>
                      <a:pPr algn="ctr"/>
                      <a:r>
                        <a:rPr lang="en-GB" sz="2400" dirty="0">
                          <a:latin typeface="Montserrat Light" panose="00000400000000000000" pitchFamily="2" charset="0"/>
                        </a:rPr>
                        <a:t>546 km</a:t>
                      </a:r>
                      <a:endParaRPr lang="en-US" sz="2400" dirty="0">
                        <a:latin typeface="Montserrat Light" panose="00000400000000000000" pitchFamily="2" charset="0"/>
                      </a:endParaRPr>
                    </a:p>
                  </a:txBody>
                  <a:tcPr/>
                </a:tc>
                <a:tc>
                  <a:txBody>
                    <a:bodyPr/>
                    <a:lstStyle/>
                    <a:p>
                      <a:pPr algn="ctr"/>
                      <a:r>
                        <a:rPr lang="en-GB" sz="2400" dirty="0">
                          <a:latin typeface="Montserrat Light" panose="00000400000000000000" pitchFamily="2" charset="0"/>
                        </a:rPr>
                        <a:t>466 km</a:t>
                      </a:r>
                      <a:endParaRPr lang="en-US" sz="2400" dirty="0">
                        <a:latin typeface="Montserrat Light" panose="00000400000000000000" pitchFamily="2" charset="0"/>
                      </a:endParaRPr>
                    </a:p>
                  </a:txBody>
                  <a:tcPr/>
                </a:tc>
                <a:extLst>
                  <a:ext uri="{0D108BD9-81ED-4DB2-BD59-A6C34878D82A}">
                    <a16:rowId xmlns:a16="http://schemas.microsoft.com/office/drawing/2014/main" val="565110389"/>
                  </a:ext>
                </a:extLst>
              </a:tr>
              <a:tr h="370840">
                <a:tc>
                  <a:txBody>
                    <a:bodyPr/>
                    <a:lstStyle/>
                    <a:p>
                      <a:pPr algn="ctr"/>
                      <a:r>
                        <a:rPr lang="en-GB" sz="2400" dirty="0" err="1">
                          <a:latin typeface="Montserrat Light" panose="00000400000000000000" pitchFamily="2" charset="0"/>
                        </a:rPr>
                        <a:t>Consommation</a:t>
                      </a:r>
                      <a:r>
                        <a:rPr lang="en-GB" sz="2400" dirty="0">
                          <a:latin typeface="Montserrat Light" panose="00000400000000000000" pitchFamily="2" charset="0"/>
                        </a:rPr>
                        <a:t> comb.</a:t>
                      </a:r>
                      <a:br>
                        <a:rPr lang="en-GB" sz="2400" dirty="0">
                          <a:latin typeface="Montserrat Light" panose="00000400000000000000" pitchFamily="2" charset="0"/>
                        </a:rPr>
                      </a:br>
                      <a:r>
                        <a:rPr lang="en-GB" sz="2400" dirty="0" err="1">
                          <a:latin typeface="Montserrat Light" panose="00000400000000000000" pitchFamily="2" charset="0"/>
                        </a:rPr>
                        <a:t>Consommation</a:t>
                      </a:r>
                      <a:r>
                        <a:rPr lang="en-GB" sz="2400" dirty="0">
                          <a:latin typeface="Montserrat Light" panose="00000400000000000000" pitchFamily="2" charset="0"/>
                        </a:rPr>
                        <a:t> (cycle </a:t>
                      </a:r>
                      <a:r>
                        <a:rPr lang="en-GB" sz="2400" dirty="0" err="1">
                          <a:latin typeface="Montserrat Light" panose="00000400000000000000" pitchFamily="2" charset="0"/>
                        </a:rPr>
                        <a:t>urbain</a:t>
                      </a:r>
                      <a:r>
                        <a:rPr lang="en-GB" sz="2400" dirty="0">
                          <a:latin typeface="Montserrat Light" panose="00000400000000000000" pitchFamily="2" charset="0"/>
                        </a:rPr>
                        <a:t>)</a:t>
                      </a:r>
                      <a:endParaRPr lang="en-US" sz="2400" dirty="0">
                        <a:latin typeface="Montserrat Light" panose="00000400000000000000" pitchFamily="2" charset="0"/>
                      </a:endParaRPr>
                    </a:p>
                  </a:txBody>
                  <a:tcPr/>
                </a:tc>
                <a:tc>
                  <a:txBody>
                    <a:bodyPr/>
                    <a:lstStyle/>
                    <a:p>
                      <a:pPr algn="ctr"/>
                      <a:r>
                        <a:rPr lang="en-GB" sz="2400" dirty="0">
                          <a:latin typeface="Montserrat Light" panose="00000400000000000000" pitchFamily="2" charset="0"/>
                        </a:rPr>
                        <a:t>23 kWh</a:t>
                      </a:r>
                      <a:br>
                        <a:rPr lang="en-GB" sz="2400" dirty="0">
                          <a:latin typeface="Montserrat Light" panose="00000400000000000000" pitchFamily="2" charset="0"/>
                        </a:rPr>
                      </a:br>
                      <a:r>
                        <a:rPr lang="en-GB" sz="2400" dirty="0">
                          <a:latin typeface="Montserrat Light" panose="00000400000000000000" pitchFamily="2" charset="0"/>
                        </a:rPr>
                        <a:t>17.7 kWh</a:t>
                      </a:r>
                      <a:endParaRPr lang="en-US" sz="2400" dirty="0">
                        <a:latin typeface="Montserrat Light" panose="00000400000000000000" pitchFamily="2" charset="0"/>
                      </a:endParaRPr>
                    </a:p>
                  </a:txBody>
                  <a:tcPr/>
                </a:tc>
                <a:tc>
                  <a:txBody>
                    <a:bodyPr/>
                    <a:lstStyle/>
                    <a:p>
                      <a:pPr algn="ctr"/>
                      <a:r>
                        <a:rPr lang="en-GB" sz="2400" dirty="0">
                          <a:latin typeface="Montserrat Light" panose="00000400000000000000" pitchFamily="2" charset="0"/>
                        </a:rPr>
                        <a:t>25.98 kWh</a:t>
                      </a:r>
                    </a:p>
                    <a:p>
                      <a:pPr algn="ctr"/>
                      <a:r>
                        <a:rPr lang="en-GB" sz="2400" dirty="0">
                          <a:latin typeface="Montserrat Light" panose="00000400000000000000" pitchFamily="2" charset="0"/>
                        </a:rPr>
                        <a:t>21.1 kWh</a:t>
                      </a:r>
                      <a:endParaRPr lang="en-US" sz="2400" dirty="0">
                        <a:latin typeface="Montserrat Light" panose="00000400000000000000" pitchFamily="2" charset="0"/>
                      </a:endParaRPr>
                    </a:p>
                  </a:txBody>
                  <a:tcPr/>
                </a:tc>
                <a:extLst>
                  <a:ext uri="{0D108BD9-81ED-4DB2-BD59-A6C34878D82A}">
                    <a16:rowId xmlns:a16="http://schemas.microsoft.com/office/drawing/2014/main" val="4155646999"/>
                  </a:ext>
                </a:extLst>
              </a:tr>
            </a:tbl>
          </a:graphicData>
        </a:graphic>
      </p:graphicFrame>
    </p:spTree>
    <p:extLst>
      <p:ext uri="{BB962C8B-B14F-4D97-AF65-F5344CB8AC3E}">
        <p14:creationId xmlns:p14="http://schemas.microsoft.com/office/powerpoint/2010/main" val="12564448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D400A6-9D0B-D22C-838F-A61158C5F413}"/>
              </a:ext>
            </a:extLst>
          </p:cNvPr>
          <p:cNvSpPr>
            <a:spLocks noGrp="1"/>
          </p:cNvSpPr>
          <p:nvPr>
            <p:ph type="title"/>
          </p:nvPr>
        </p:nvSpPr>
        <p:spPr/>
        <p:txBody>
          <a:bodyPr/>
          <a:lstStyle/>
          <a:p>
            <a:r>
              <a:rPr lang="en-GB" sz="3200" dirty="0">
                <a:latin typeface="Montserrat Light" panose="00000400000000000000" pitchFamily="2" charset="0"/>
              </a:rPr>
              <a:t>Performance</a:t>
            </a:r>
            <a:r>
              <a:rPr lang="en-GB" dirty="0"/>
              <a:t> </a:t>
            </a:r>
            <a:endParaRPr lang="en-US" dirty="0"/>
          </a:p>
        </p:txBody>
      </p:sp>
      <p:graphicFrame>
        <p:nvGraphicFramePr>
          <p:cNvPr id="8" name="Tabelle 7">
            <a:extLst>
              <a:ext uri="{FF2B5EF4-FFF2-40B4-BE49-F238E27FC236}">
                <a16:creationId xmlns:a16="http://schemas.microsoft.com/office/drawing/2014/main" id="{538E5F00-7ADE-165E-F266-04ACA00C4528}"/>
              </a:ext>
            </a:extLst>
          </p:cNvPr>
          <p:cNvGraphicFramePr>
            <a:graphicFrameLocks noGrp="1"/>
          </p:cNvGraphicFramePr>
          <p:nvPr>
            <p:extLst>
              <p:ext uri="{D42A27DB-BD31-4B8C-83A1-F6EECF244321}">
                <p14:modId xmlns:p14="http://schemas.microsoft.com/office/powerpoint/2010/main" val="1000821743"/>
              </p:ext>
            </p:extLst>
          </p:nvPr>
        </p:nvGraphicFramePr>
        <p:xfrm>
          <a:off x="1095905" y="2003791"/>
          <a:ext cx="8127999" cy="2834640"/>
        </p:xfrm>
        <a:graphic>
          <a:graphicData uri="http://schemas.openxmlformats.org/drawingml/2006/table">
            <a:tbl>
              <a:tblPr firstRow="1" bandRow="1">
                <a:tableStyleId>{5940675A-B579-460E-94D1-54222C63F5DA}</a:tableStyleId>
              </a:tblPr>
              <a:tblGrid>
                <a:gridCol w="2709333">
                  <a:extLst>
                    <a:ext uri="{9D8B030D-6E8A-4147-A177-3AD203B41FA5}">
                      <a16:colId xmlns:a16="http://schemas.microsoft.com/office/drawing/2014/main" val="51027791"/>
                    </a:ext>
                  </a:extLst>
                </a:gridCol>
                <a:gridCol w="2709333">
                  <a:extLst>
                    <a:ext uri="{9D8B030D-6E8A-4147-A177-3AD203B41FA5}">
                      <a16:colId xmlns:a16="http://schemas.microsoft.com/office/drawing/2014/main" val="1011776973"/>
                    </a:ext>
                  </a:extLst>
                </a:gridCol>
                <a:gridCol w="2709333">
                  <a:extLst>
                    <a:ext uri="{9D8B030D-6E8A-4147-A177-3AD203B41FA5}">
                      <a16:colId xmlns:a16="http://schemas.microsoft.com/office/drawing/2014/main" val="4089093424"/>
                    </a:ext>
                  </a:extLst>
                </a:gridCol>
              </a:tblGrid>
              <a:tr h="370840">
                <a:tc>
                  <a:txBody>
                    <a:bodyPr/>
                    <a:lstStyle/>
                    <a:p>
                      <a:endParaRPr lang="en-US" sz="3600" dirty="0">
                        <a:solidFill>
                          <a:schemeClr val="bg1"/>
                        </a:solidFill>
                      </a:endParaRPr>
                    </a:p>
                  </a:txBody>
                  <a:tcPr>
                    <a:solidFill>
                      <a:schemeClr val="tx1"/>
                    </a:solidFill>
                  </a:tcPr>
                </a:tc>
                <a:tc>
                  <a:txBody>
                    <a:bodyPr/>
                    <a:lstStyle/>
                    <a:p>
                      <a:pPr algn="ctr"/>
                      <a:r>
                        <a:rPr lang="en-GB" sz="3600" dirty="0">
                          <a:solidFill>
                            <a:schemeClr val="bg1"/>
                          </a:solidFill>
                        </a:rPr>
                        <a:t>2WD</a:t>
                      </a:r>
                      <a:endParaRPr lang="en-US" sz="3600" dirty="0">
                        <a:solidFill>
                          <a:schemeClr val="bg1"/>
                        </a:solidFill>
                      </a:endParaRPr>
                    </a:p>
                  </a:txBody>
                  <a:tcPr>
                    <a:solidFill>
                      <a:schemeClr val="tx1"/>
                    </a:solidFill>
                  </a:tcPr>
                </a:tc>
                <a:tc>
                  <a:txBody>
                    <a:bodyPr/>
                    <a:lstStyle/>
                    <a:p>
                      <a:pPr algn="ctr"/>
                      <a:r>
                        <a:rPr lang="en-GB" sz="3600" dirty="0">
                          <a:solidFill>
                            <a:schemeClr val="bg1"/>
                          </a:solidFill>
                        </a:rPr>
                        <a:t>4WD</a:t>
                      </a:r>
                      <a:endParaRPr lang="en-US" sz="3600" dirty="0">
                        <a:solidFill>
                          <a:schemeClr val="bg1"/>
                        </a:solidFill>
                      </a:endParaRPr>
                    </a:p>
                  </a:txBody>
                  <a:tcPr>
                    <a:solidFill>
                      <a:schemeClr val="tx1"/>
                    </a:solidFill>
                  </a:tcPr>
                </a:tc>
                <a:extLst>
                  <a:ext uri="{0D108BD9-81ED-4DB2-BD59-A6C34878D82A}">
                    <a16:rowId xmlns:a16="http://schemas.microsoft.com/office/drawing/2014/main" val="892338354"/>
                  </a:ext>
                </a:extLst>
              </a:tr>
              <a:tr h="370840">
                <a:tc>
                  <a:txBody>
                    <a:bodyPr/>
                    <a:lstStyle/>
                    <a:p>
                      <a:pPr algn="ctr"/>
                      <a:r>
                        <a:rPr lang="en-GB" sz="2400" dirty="0">
                          <a:latin typeface="Montserrat Light" panose="00000400000000000000" pitchFamily="2" charset="0"/>
                        </a:rPr>
                        <a:t>Vitesse max. km/h</a:t>
                      </a:r>
                      <a:endParaRPr lang="en-US" sz="2400" dirty="0">
                        <a:latin typeface="Montserrat Light" panose="00000400000000000000" pitchFamily="2" charset="0"/>
                      </a:endParaRPr>
                    </a:p>
                  </a:txBody>
                  <a:tcPr/>
                </a:tc>
                <a:tc>
                  <a:txBody>
                    <a:bodyPr/>
                    <a:lstStyle/>
                    <a:p>
                      <a:pPr marL="0" algn="ctr" defTabSz="914400" rtl="0" eaLnBrk="1" latinLnBrk="0" hangingPunct="1"/>
                      <a:r>
                        <a:rPr lang="en-GB" sz="2400" kern="1200" dirty="0">
                          <a:solidFill>
                            <a:schemeClr val="tx1"/>
                          </a:solidFill>
                          <a:latin typeface="Montserrat Light" panose="00000400000000000000" pitchFamily="2" charset="0"/>
                          <a:ea typeface="+mn-ea"/>
                          <a:cs typeface="+mn-cs"/>
                        </a:rPr>
                        <a:t>162</a:t>
                      </a:r>
                      <a:endParaRPr lang="en-US" sz="2400" kern="1200" dirty="0">
                        <a:solidFill>
                          <a:schemeClr val="tx1"/>
                        </a:solidFill>
                        <a:latin typeface="Montserrat Light" panose="00000400000000000000" pitchFamily="2" charset="0"/>
                        <a:ea typeface="+mn-ea"/>
                        <a:cs typeface="+mn-cs"/>
                      </a:endParaRPr>
                    </a:p>
                  </a:txBody>
                  <a:tcPr/>
                </a:tc>
                <a:tc>
                  <a:txBody>
                    <a:bodyPr/>
                    <a:lstStyle/>
                    <a:p>
                      <a:pPr algn="ctr"/>
                      <a:r>
                        <a:rPr lang="en-GB" sz="2400" dirty="0">
                          <a:latin typeface="Montserrat Light" panose="00000400000000000000" pitchFamily="2" charset="0"/>
                        </a:rPr>
                        <a:t>177</a:t>
                      </a:r>
                      <a:endParaRPr lang="en-US" sz="2400" dirty="0">
                        <a:latin typeface="Montserrat Light" panose="00000400000000000000" pitchFamily="2" charset="0"/>
                      </a:endParaRPr>
                    </a:p>
                  </a:txBody>
                  <a:tcPr/>
                </a:tc>
                <a:extLst>
                  <a:ext uri="{0D108BD9-81ED-4DB2-BD59-A6C34878D82A}">
                    <a16:rowId xmlns:a16="http://schemas.microsoft.com/office/drawing/2014/main" val="4089316731"/>
                  </a:ext>
                </a:extLst>
              </a:tr>
              <a:tr h="370840">
                <a:tc>
                  <a:txBody>
                    <a:bodyPr/>
                    <a:lstStyle/>
                    <a:p>
                      <a:pPr algn="ctr"/>
                      <a:r>
                        <a:rPr lang="en-GB" sz="2400" dirty="0">
                          <a:latin typeface="Montserrat Light" panose="00000400000000000000" pitchFamily="2" charset="0"/>
                        </a:rPr>
                        <a:t>0-100 km/h</a:t>
                      </a:r>
                      <a:endParaRPr lang="en-US" sz="2400" dirty="0">
                        <a:latin typeface="Montserrat Light" panose="00000400000000000000" pitchFamily="2" charset="0"/>
                      </a:endParaRPr>
                    </a:p>
                  </a:txBody>
                  <a:tcPr/>
                </a:tc>
                <a:tc>
                  <a:txBody>
                    <a:bodyPr/>
                    <a:lstStyle/>
                    <a:p>
                      <a:pPr marL="0" algn="ctr" defTabSz="914400" rtl="0" eaLnBrk="1" latinLnBrk="0" hangingPunct="1"/>
                      <a:r>
                        <a:rPr lang="en-GB" sz="2400" kern="1200" dirty="0">
                          <a:solidFill>
                            <a:schemeClr val="tx1"/>
                          </a:solidFill>
                          <a:latin typeface="Montserrat Light" panose="00000400000000000000" pitchFamily="2" charset="0"/>
                          <a:ea typeface="+mn-ea"/>
                          <a:cs typeface="+mn-cs"/>
                        </a:rPr>
                        <a:t>9.16</a:t>
                      </a:r>
                      <a:endParaRPr lang="en-US" sz="2400" kern="1200" dirty="0">
                        <a:solidFill>
                          <a:schemeClr val="tx1"/>
                        </a:solidFill>
                        <a:latin typeface="Montserrat Light" panose="00000400000000000000" pitchFamily="2" charset="0"/>
                        <a:ea typeface="+mn-ea"/>
                        <a:cs typeface="+mn-cs"/>
                      </a:endParaRPr>
                    </a:p>
                  </a:txBody>
                  <a:tcPr/>
                </a:tc>
                <a:tc>
                  <a:txBody>
                    <a:bodyPr/>
                    <a:lstStyle/>
                    <a:p>
                      <a:pPr algn="ctr"/>
                      <a:r>
                        <a:rPr lang="en-GB" sz="2400" dirty="0">
                          <a:latin typeface="Montserrat Light" panose="00000400000000000000" pitchFamily="2" charset="0"/>
                        </a:rPr>
                        <a:t>7.98</a:t>
                      </a:r>
                      <a:endParaRPr lang="en-US" sz="2400" dirty="0">
                        <a:latin typeface="Montserrat Light" panose="00000400000000000000" pitchFamily="2" charset="0"/>
                      </a:endParaRPr>
                    </a:p>
                  </a:txBody>
                  <a:tcPr/>
                </a:tc>
                <a:extLst>
                  <a:ext uri="{0D108BD9-81ED-4DB2-BD59-A6C34878D82A}">
                    <a16:rowId xmlns:a16="http://schemas.microsoft.com/office/drawing/2014/main" val="565110389"/>
                  </a:ext>
                </a:extLst>
              </a:tr>
              <a:tr h="370840">
                <a:tc>
                  <a:txBody>
                    <a:bodyPr/>
                    <a:lstStyle/>
                    <a:p>
                      <a:pPr algn="ctr"/>
                      <a:r>
                        <a:rPr lang="en-GB" sz="2400" dirty="0">
                          <a:latin typeface="Montserrat Light" panose="00000400000000000000" pitchFamily="2" charset="0"/>
                        </a:rPr>
                        <a:t>Ch (kW)</a:t>
                      </a:r>
                      <a:endParaRPr lang="en-US" sz="2400" dirty="0">
                        <a:latin typeface="Montserrat Light" panose="00000400000000000000" pitchFamily="2" charset="0"/>
                      </a:endParaRPr>
                    </a:p>
                  </a:txBody>
                  <a:tcPr/>
                </a:tc>
                <a:tc>
                  <a:txBody>
                    <a:bodyPr/>
                    <a:lstStyle/>
                    <a:p>
                      <a:pPr marL="0" algn="ctr" defTabSz="914400" rtl="0" eaLnBrk="1" latinLnBrk="0" hangingPunct="1"/>
                      <a:r>
                        <a:rPr lang="en-GB" sz="2400" kern="1200" dirty="0">
                          <a:solidFill>
                            <a:schemeClr val="tx1"/>
                          </a:solidFill>
                          <a:latin typeface="Montserrat Light" panose="00000400000000000000" pitchFamily="2" charset="0"/>
                          <a:ea typeface="+mn-ea"/>
                          <a:cs typeface="+mn-cs"/>
                        </a:rPr>
                        <a:t>207 (152)</a:t>
                      </a:r>
                      <a:endParaRPr lang="en-US" sz="2400" kern="1200" dirty="0">
                        <a:solidFill>
                          <a:schemeClr val="tx1"/>
                        </a:solidFill>
                        <a:latin typeface="Montserrat Light" panose="00000400000000000000" pitchFamily="2" charset="0"/>
                        <a:ea typeface="+mn-ea"/>
                        <a:cs typeface="+mn-cs"/>
                      </a:endParaRPr>
                    </a:p>
                  </a:txBody>
                  <a:tcPr/>
                </a:tc>
                <a:tc>
                  <a:txBody>
                    <a:bodyPr/>
                    <a:lstStyle/>
                    <a:p>
                      <a:pPr algn="ctr"/>
                      <a:r>
                        <a:rPr lang="en-GB" sz="2400" dirty="0">
                          <a:latin typeface="Montserrat Light" panose="00000400000000000000" pitchFamily="2" charset="0"/>
                        </a:rPr>
                        <a:t>237  (126 / 111 ) </a:t>
                      </a:r>
                      <a:endParaRPr lang="en-US" sz="2400" dirty="0">
                        <a:latin typeface="Montserrat Light" panose="00000400000000000000" pitchFamily="2" charset="0"/>
                      </a:endParaRPr>
                    </a:p>
                  </a:txBody>
                  <a:tcPr/>
                </a:tc>
                <a:extLst>
                  <a:ext uri="{0D108BD9-81ED-4DB2-BD59-A6C34878D82A}">
                    <a16:rowId xmlns:a16="http://schemas.microsoft.com/office/drawing/2014/main" val="4155646999"/>
                  </a:ext>
                </a:extLst>
              </a:tr>
              <a:tr h="370840">
                <a:tc>
                  <a:txBody>
                    <a:bodyPr/>
                    <a:lstStyle/>
                    <a:p>
                      <a:pPr algn="ctr"/>
                      <a:r>
                        <a:rPr lang="en-GB" sz="2400" dirty="0">
                          <a:latin typeface="Montserrat Light" panose="00000400000000000000" pitchFamily="2" charset="0"/>
                        </a:rPr>
                        <a:t>Nm </a:t>
                      </a:r>
                      <a:endParaRPr lang="en-US" sz="2400" dirty="0">
                        <a:latin typeface="Montserrat Light" panose="00000400000000000000" pitchFamily="2" charset="0"/>
                      </a:endParaRPr>
                    </a:p>
                  </a:txBody>
                  <a:tcPr/>
                </a:tc>
                <a:tc>
                  <a:txBody>
                    <a:bodyPr/>
                    <a:lstStyle/>
                    <a:p>
                      <a:pPr marL="0" algn="ctr" defTabSz="914400" rtl="0" eaLnBrk="1" latinLnBrk="0" hangingPunct="1"/>
                      <a:r>
                        <a:rPr lang="en-GB" sz="2400" kern="1200" dirty="0">
                          <a:solidFill>
                            <a:schemeClr val="tx1"/>
                          </a:solidFill>
                          <a:latin typeface="Montserrat Light" panose="00000400000000000000" pitchFamily="2" charset="0"/>
                          <a:ea typeface="+mn-ea"/>
                          <a:cs typeface="+mn-cs"/>
                        </a:rPr>
                        <a:t>339</a:t>
                      </a:r>
                      <a:endParaRPr lang="en-US" sz="2400" kern="1200" dirty="0">
                        <a:solidFill>
                          <a:schemeClr val="tx1"/>
                        </a:solidFill>
                        <a:latin typeface="Montserrat Light" panose="00000400000000000000" pitchFamily="2" charset="0"/>
                        <a:ea typeface="+mn-ea"/>
                        <a:cs typeface="+mn-cs"/>
                      </a:endParaRPr>
                    </a:p>
                  </a:txBody>
                  <a:tcPr/>
                </a:tc>
                <a:tc>
                  <a:txBody>
                    <a:bodyPr/>
                    <a:lstStyle/>
                    <a:p>
                      <a:pPr algn="ctr"/>
                      <a:r>
                        <a:rPr lang="en-GB" sz="2400" dirty="0">
                          <a:latin typeface="Montserrat Light" panose="00000400000000000000" pitchFamily="2" charset="0"/>
                        </a:rPr>
                        <a:t>630  (335 / 295)</a:t>
                      </a:r>
                      <a:endParaRPr lang="en-US" sz="2400" dirty="0">
                        <a:latin typeface="Montserrat Light" panose="00000400000000000000" pitchFamily="2" charset="0"/>
                      </a:endParaRPr>
                    </a:p>
                  </a:txBody>
                  <a:tcPr/>
                </a:tc>
                <a:extLst>
                  <a:ext uri="{0D108BD9-81ED-4DB2-BD59-A6C34878D82A}">
                    <a16:rowId xmlns:a16="http://schemas.microsoft.com/office/drawing/2014/main" val="395704098"/>
                  </a:ext>
                </a:extLst>
              </a:tr>
            </a:tbl>
          </a:graphicData>
        </a:graphic>
      </p:graphicFrame>
    </p:spTree>
    <p:extLst>
      <p:ext uri="{BB962C8B-B14F-4D97-AF65-F5344CB8AC3E}">
        <p14:creationId xmlns:p14="http://schemas.microsoft.com/office/powerpoint/2010/main" val="39279681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9BDFA1-E682-E0C3-64E4-E246CD656A40}"/>
            </a:ext>
          </a:extLst>
        </p:cNvPr>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31A98F5-CAFB-A583-EAC8-88285067A86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5B9355-708D-4343-BC9C-71954B402FF6}" type="slidenum">
              <a:rPr kumimoji="0" lang="en-GB" sz="1000" b="0" i="0" u="none" strike="noStrike" kern="1200" cap="none" spc="0" normalizeH="0" baseline="0" noProof="0" smtClean="0">
                <a:ln>
                  <a:noFill/>
                </a:ln>
                <a:solidFill>
                  <a:srgbClr val="1E1932"/>
                </a:solidFill>
                <a:effectLst/>
                <a:uLnTx/>
                <a:uFillTx/>
                <a:latin typeface="Montserrat" panose="00000500000000000000"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000" b="0" i="0" u="none" strike="noStrike" kern="1200" cap="none" spc="0" normalizeH="0" baseline="0" noProof="0">
              <a:ln>
                <a:noFill/>
              </a:ln>
              <a:solidFill>
                <a:srgbClr val="1E1932"/>
              </a:solidFill>
              <a:effectLst/>
              <a:uLnTx/>
              <a:uFillTx/>
              <a:latin typeface="Montserrat" panose="00000500000000000000" pitchFamily="50" charset="0"/>
              <a:ea typeface="+mn-ea"/>
              <a:cs typeface="+mn-cs"/>
            </a:endParaRPr>
          </a:p>
        </p:txBody>
      </p:sp>
      <p:sp>
        <p:nvSpPr>
          <p:cNvPr id="2" name="Title 1">
            <a:extLst>
              <a:ext uri="{FF2B5EF4-FFF2-40B4-BE49-F238E27FC236}">
                <a16:creationId xmlns:a16="http://schemas.microsoft.com/office/drawing/2014/main" id="{5205946A-D2F3-F7FE-0C8F-4714DF388DF3}"/>
              </a:ext>
            </a:extLst>
          </p:cNvPr>
          <p:cNvSpPr txBox="1">
            <a:spLocks/>
          </p:cNvSpPr>
          <p:nvPr/>
        </p:nvSpPr>
        <p:spPr>
          <a:xfrm>
            <a:off x="372006" y="435266"/>
            <a:ext cx="11329340" cy="676800"/>
          </a:xfrm>
          <a:prstGeom prst="rect">
            <a:avLst/>
          </a:prstGeom>
        </p:spPr>
        <p:txBody>
          <a:bodyPr vert="horz" lIns="0" tIns="0" rIns="0" bIns="0" rtlCol="0" anchor="t" anchorCtr="0">
            <a:normAutofit/>
          </a:bodyPr>
          <a:lstStyle>
            <a:lvl1pPr algn="l" defTabSz="914400" rtl="0" eaLnBrk="1" latinLnBrk="0" hangingPunct="1">
              <a:lnSpc>
                <a:spcPct val="100000"/>
              </a:lnSpc>
              <a:spcBef>
                <a:spcPct val="0"/>
              </a:spcBef>
              <a:buNone/>
              <a:defRPr sz="4800" kern="1200" spc="-200" baseline="0">
                <a:solidFill>
                  <a:srgbClr val="1E193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l-BE" sz="3200" b="0" i="0" u="none" strike="noStrike" kern="1200" cap="none" spc="-200" normalizeH="0" baseline="0" noProof="0" dirty="0">
                <a:ln>
                  <a:noFill/>
                </a:ln>
                <a:solidFill>
                  <a:srgbClr val="1E1932"/>
                </a:solidFill>
                <a:effectLst/>
                <a:uLnTx/>
                <a:uFillTx/>
                <a:latin typeface="Montserrat Light"/>
                <a:ea typeface="+mj-ea"/>
                <a:cs typeface="+mj-cs"/>
              </a:rPr>
              <a:t>Musso EV - intérieur</a:t>
            </a:r>
          </a:p>
        </p:txBody>
      </p:sp>
      <p:sp>
        <p:nvSpPr>
          <p:cNvPr id="21" name="object 2">
            <a:extLst>
              <a:ext uri="{FF2B5EF4-FFF2-40B4-BE49-F238E27FC236}">
                <a16:creationId xmlns:a16="http://schemas.microsoft.com/office/drawing/2014/main" id="{622C92F2-5E6A-D0A8-DA1C-CCFCB26323DF}"/>
              </a:ext>
            </a:extLst>
          </p:cNvPr>
          <p:cNvSpPr/>
          <p:nvPr/>
        </p:nvSpPr>
        <p:spPr>
          <a:xfrm>
            <a:off x="371987" y="1298016"/>
            <a:ext cx="9611995" cy="2538730"/>
          </a:xfrm>
          <a:custGeom>
            <a:avLst/>
            <a:gdLst/>
            <a:ahLst/>
            <a:cxnLst/>
            <a:rect l="l" t="t" r="r" b="b"/>
            <a:pathLst>
              <a:path w="9036685" h="2538729">
                <a:moveTo>
                  <a:pt x="9036684" y="0"/>
                </a:moveTo>
                <a:lnTo>
                  <a:pt x="0" y="0"/>
                </a:lnTo>
                <a:lnTo>
                  <a:pt x="0" y="2538390"/>
                </a:lnTo>
                <a:lnTo>
                  <a:pt x="9036684" y="2538390"/>
                </a:lnTo>
                <a:lnTo>
                  <a:pt x="9036684" y="0"/>
                </a:lnTo>
                <a:close/>
              </a:path>
            </a:pathLst>
          </a:custGeom>
          <a:solidFill>
            <a:srgbClr val="EBEBE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Montserrat Light"/>
              <a:ea typeface="+mn-ea"/>
              <a:cs typeface="+mn-cs"/>
            </a:endParaRPr>
          </a:p>
        </p:txBody>
      </p:sp>
      <p:sp>
        <p:nvSpPr>
          <p:cNvPr id="27" name="object 15">
            <a:extLst>
              <a:ext uri="{FF2B5EF4-FFF2-40B4-BE49-F238E27FC236}">
                <a16:creationId xmlns:a16="http://schemas.microsoft.com/office/drawing/2014/main" id="{47A0C8A4-EAA5-F8CC-D223-9F67B9562989}"/>
              </a:ext>
            </a:extLst>
          </p:cNvPr>
          <p:cNvSpPr/>
          <p:nvPr/>
        </p:nvSpPr>
        <p:spPr>
          <a:xfrm>
            <a:off x="-1294731" y="5987761"/>
            <a:ext cx="5076825" cy="0"/>
          </a:xfrm>
          <a:custGeom>
            <a:avLst/>
            <a:gdLst/>
            <a:ahLst/>
            <a:cxnLst/>
            <a:rect l="l" t="t" r="r" b="b"/>
            <a:pathLst>
              <a:path w="5076825">
                <a:moveTo>
                  <a:pt x="0" y="0"/>
                </a:moveTo>
                <a:lnTo>
                  <a:pt x="5076793" y="0"/>
                </a:lnTo>
              </a:path>
            </a:pathLst>
          </a:custGeom>
          <a:ln w="5969">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Montserrat Light"/>
              <a:ea typeface="+mn-ea"/>
              <a:cs typeface="+mn-cs"/>
            </a:endParaRPr>
          </a:p>
        </p:txBody>
      </p:sp>
      <p:sp>
        <p:nvSpPr>
          <p:cNvPr id="32" name="object 20">
            <a:extLst>
              <a:ext uri="{FF2B5EF4-FFF2-40B4-BE49-F238E27FC236}">
                <a16:creationId xmlns:a16="http://schemas.microsoft.com/office/drawing/2014/main" id="{4F24F854-AD31-F55C-B935-B45CD7F74BFD}"/>
              </a:ext>
            </a:extLst>
          </p:cNvPr>
          <p:cNvSpPr/>
          <p:nvPr/>
        </p:nvSpPr>
        <p:spPr>
          <a:xfrm>
            <a:off x="4492797" y="5987761"/>
            <a:ext cx="2910840" cy="0"/>
          </a:xfrm>
          <a:custGeom>
            <a:avLst/>
            <a:gdLst/>
            <a:ahLst/>
            <a:cxnLst/>
            <a:rect l="l" t="t" r="r" b="b"/>
            <a:pathLst>
              <a:path w="2910840">
                <a:moveTo>
                  <a:pt x="0" y="0"/>
                </a:moveTo>
                <a:lnTo>
                  <a:pt x="2910699" y="0"/>
                </a:lnTo>
              </a:path>
            </a:pathLst>
          </a:custGeom>
          <a:ln w="5969">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Montserrat Light"/>
              <a:ea typeface="+mn-ea"/>
              <a:cs typeface="+mn-cs"/>
            </a:endParaRPr>
          </a:p>
        </p:txBody>
      </p:sp>
      <p:pic>
        <p:nvPicPr>
          <p:cNvPr id="33" name="object 6">
            <a:extLst>
              <a:ext uri="{FF2B5EF4-FFF2-40B4-BE49-F238E27FC236}">
                <a16:creationId xmlns:a16="http://schemas.microsoft.com/office/drawing/2014/main" id="{B84C9163-5C4F-44F3-7B11-052CAD0B9940}"/>
              </a:ext>
            </a:extLst>
          </p:cNvPr>
          <p:cNvPicPr/>
          <p:nvPr/>
        </p:nvPicPr>
        <p:blipFill>
          <a:blip r:embed="rId2" cstate="print"/>
          <a:stretch>
            <a:fillRect/>
          </a:stretch>
        </p:blipFill>
        <p:spPr>
          <a:xfrm>
            <a:off x="5176685" y="1298017"/>
            <a:ext cx="4807298" cy="2538730"/>
          </a:xfrm>
          <a:prstGeom prst="rect">
            <a:avLst/>
          </a:prstGeom>
        </p:spPr>
      </p:pic>
      <p:sp>
        <p:nvSpPr>
          <p:cNvPr id="34" name="object 37">
            <a:extLst>
              <a:ext uri="{FF2B5EF4-FFF2-40B4-BE49-F238E27FC236}">
                <a16:creationId xmlns:a16="http://schemas.microsoft.com/office/drawing/2014/main" id="{CA69080C-86E3-097F-3E78-DE1D17DB930B}"/>
              </a:ext>
            </a:extLst>
          </p:cNvPr>
          <p:cNvSpPr txBox="1"/>
          <p:nvPr/>
        </p:nvSpPr>
        <p:spPr>
          <a:xfrm>
            <a:off x="541250" y="1477248"/>
            <a:ext cx="3722406" cy="1040668"/>
          </a:xfrm>
          <a:prstGeom prst="rect">
            <a:avLst/>
          </a:prstGeom>
        </p:spPr>
        <p:txBody>
          <a:bodyPr vert="horz" wrap="square" lIns="0" tIns="14604" rIns="0" bIns="0" rtlCol="0">
            <a:spAutoFit/>
          </a:bodyPr>
          <a:lstStyle/>
          <a:p>
            <a:pPr marL="12700" marR="0" lvl="0" indent="0" algn="l" defTabSz="914400" rtl="0" eaLnBrk="1" fontAlgn="auto" latinLnBrk="0" hangingPunct="1">
              <a:lnSpc>
                <a:spcPct val="100000"/>
              </a:lnSpc>
              <a:spcBef>
                <a:spcPts val="114"/>
              </a:spcBef>
              <a:spcAft>
                <a:spcPts val="0"/>
              </a:spcAft>
              <a:buClrTx/>
              <a:buSzTx/>
              <a:buFontTx/>
              <a:buNone/>
              <a:tabLst/>
              <a:defRPr/>
            </a:pPr>
            <a:r>
              <a:rPr kumimoji="0" sz="1300" b="1" i="0" u="none" strike="noStrike" kern="1200" cap="none" spc="-10" normalizeH="0" baseline="0" noProof="0" dirty="0">
                <a:ln>
                  <a:noFill/>
                </a:ln>
                <a:solidFill>
                  <a:srgbClr val="1E1932"/>
                </a:solidFill>
                <a:effectLst/>
                <a:uLnTx/>
                <a:uFillTx/>
                <a:latin typeface="Montserrat Light"/>
                <a:ea typeface="+mn-ea"/>
                <a:cs typeface="Myriad Pro"/>
              </a:rPr>
              <a:t>ATHENA</a:t>
            </a:r>
            <a:r>
              <a:rPr kumimoji="0" sz="1300" b="1" i="0" u="none" strike="noStrike" kern="1200" cap="none" spc="5" normalizeH="0" baseline="0" noProof="0" dirty="0">
                <a:ln>
                  <a:noFill/>
                </a:ln>
                <a:solidFill>
                  <a:srgbClr val="1E1932"/>
                </a:solidFill>
                <a:effectLst/>
                <a:uLnTx/>
                <a:uFillTx/>
                <a:latin typeface="Montserrat Light"/>
                <a:ea typeface="+mn-ea"/>
                <a:cs typeface="Myriad Pro"/>
              </a:rPr>
              <a:t> </a:t>
            </a:r>
            <a:r>
              <a:rPr kumimoji="0" sz="1300" b="1" i="0" u="none" strike="noStrike" kern="1200" cap="none" spc="-25" normalizeH="0" baseline="0" noProof="0" dirty="0">
                <a:ln>
                  <a:noFill/>
                </a:ln>
                <a:solidFill>
                  <a:srgbClr val="1E1932"/>
                </a:solidFill>
                <a:effectLst/>
                <a:uLnTx/>
                <a:uFillTx/>
                <a:latin typeface="Montserrat Light"/>
                <a:ea typeface="+mn-ea"/>
                <a:cs typeface="Myriad Pro"/>
              </a:rPr>
              <a:t>2.0</a:t>
            </a:r>
            <a:endParaRPr kumimoji="0" lang="nl-BE" sz="1300" b="1" i="0" u="none" strike="noStrike" kern="1200" cap="none" spc="-25" normalizeH="0" baseline="0" noProof="0" dirty="0">
              <a:ln>
                <a:noFill/>
              </a:ln>
              <a:solidFill>
                <a:srgbClr val="1E1932"/>
              </a:solidFill>
              <a:effectLst/>
              <a:uLnTx/>
              <a:uFillTx/>
              <a:latin typeface="Montserrat Light"/>
              <a:ea typeface="+mn-ea"/>
              <a:cs typeface="Myriad Pro"/>
            </a:endParaRPr>
          </a:p>
          <a:p>
            <a:pPr marL="12700" marR="0" lvl="0" indent="0" algn="l" defTabSz="914400" rtl="0" eaLnBrk="1" fontAlgn="auto" latinLnBrk="0" hangingPunct="1">
              <a:lnSpc>
                <a:spcPct val="100000"/>
              </a:lnSpc>
              <a:spcBef>
                <a:spcPts val="114"/>
              </a:spcBef>
              <a:spcAft>
                <a:spcPts val="0"/>
              </a:spcAft>
              <a:buClrTx/>
              <a:buSzTx/>
              <a:buFontTx/>
              <a:buNone/>
              <a:tabLst/>
              <a:defRPr/>
            </a:pPr>
            <a:endParaRPr kumimoji="0" lang="nl-BE" sz="1300" b="0" i="0" u="none" strike="noStrike" kern="1200" cap="none" spc="-25" normalizeH="0" baseline="0" noProof="0" dirty="0">
              <a:ln>
                <a:noFill/>
              </a:ln>
              <a:solidFill>
                <a:srgbClr val="1E1932"/>
              </a:solidFill>
              <a:effectLst/>
              <a:uLnTx/>
              <a:uFillTx/>
              <a:latin typeface="Montserrat Light"/>
              <a:ea typeface="+mn-ea"/>
              <a:cs typeface="Myriad Pro"/>
            </a:endParaRPr>
          </a:p>
          <a:p>
            <a:pPr marL="12700" lvl="0">
              <a:spcBef>
                <a:spcPts val="114"/>
              </a:spcBef>
              <a:defRPr/>
            </a:pPr>
            <a:r>
              <a:rPr lang="fr-FR" sz="1300" spc="-25" dirty="0">
                <a:solidFill>
                  <a:srgbClr val="1E1932"/>
                </a:solidFill>
                <a:cs typeface="Myriad Pro"/>
              </a:rPr>
              <a:t>Musso EV dispose de la nouvelle interface utilisateur </a:t>
            </a:r>
            <a:r>
              <a:rPr lang="fr-FR" sz="1300" spc="-25" dirty="0" err="1">
                <a:solidFill>
                  <a:srgbClr val="1E1932"/>
                </a:solidFill>
                <a:cs typeface="Myriad Pro"/>
              </a:rPr>
              <a:t>Athena</a:t>
            </a:r>
            <a:r>
              <a:rPr lang="fr-FR" sz="1300" spc="-25" dirty="0">
                <a:solidFill>
                  <a:srgbClr val="1E1932"/>
                </a:solidFill>
                <a:cs typeface="Myriad Pro"/>
              </a:rPr>
              <a:t> 2.0, qui est nettement plus conviviale et intuitive. </a:t>
            </a:r>
            <a:endParaRPr kumimoji="0" lang="nl-BE" sz="1300" b="0" i="0" u="none" strike="noStrike" kern="1200" cap="none" spc="-25" normalizeH="0" baseline="0" noProof="0" dirty="0">
              <a:ln>
                <a:noFill/>
              </a:ln>
              <a:solidFill>
                <a:srgbClr val="1E1932"/>
              </a:solidFill>
              <a:effectLst/>
              <a:uLnTx/>
              <a:uFillTx/>
              <a:latin typeface="Montserrat Light"/>
              <a:ea typeface="+mn-ea"/>
              <a:cs typeface="Myriad Pro"/>
            </a:endParaRPr>
          </a:p>
        </p:txBody>
      </p:sp>
      <p:sp>
        <p:nvSpPr>
          <p:cNvPr id="14" name="object 36">
            <a:extLst>
              <a:ext uri="{FF2B5EF4-FFF2-40B4-BE49-F238E27FC236}">
                <a16:creationId xmlns:a16="http://schemas.microsoft.com/office/drawing/2014/main" id="{9DC6F015-1B55-6C9C-7909-9E4FE5899260}"/>
              </a:ext>
            </a:extLst>
          </p:cNvPr>
          <p:cNvSpPr/>
          <p:nvPr/>
        </p:nvSpPr>
        <p:spPr>
          <a:xfrm>
            <a:off x="371987" y="4290619"/>
            <a:ext cx="180340" cy="69850"/>
          </a:xfrm>
          <a:custGeom>
            <a:avLst/>
            <a:gdLst/>
            <a:ahLst/>
            <a:cxnLst/>
            <a:rect l="l" t="t" r="r" b="b"/>
            <a:pathLst>
              <a:path w="180340" h="69850">
                <a:moveTo>
                  <a:pt x="104762" y="45720"/>
                </a:moveTo>
                <a:lnTo>
                  <a:pt x="104495" y="45720"/>
                </a:lnTo>
                <a:lnTo>
                  <a:pt x="104495" y="43180"/>
                </a:lnTo>
                <a:lnTo>
                  <a:pt x="0" y="43180"/>
                </a:lnTo>
                <a:lnTo>
                  <a:pt x="0" y="45720"/>
                </a:lnTo>
                <a:lnTo>
                  <a:pt x="0" y="64770"/>
                </a:lnTo>
                <a:lnTo>
                  <a:pt x="0" y="67310"/>
                </a:lnTo>
                <a:lnTo>
                  <a:pt x="0" y="69850"/>
                </a:lnTo>
                <a:lnTo>
                  <a:pt x="104482" y="69850"/>
                </a:lnTo>
                <a:lnTo>
                  <a:pt x="104482" y="67310"/>
                </a:lnTo>
                <a:lnTo>
                  <a:pt x="104762" y="67310"/>
                </a:lnTo>
                <a:lnTo>
                  <a:pt x="104762" y="64770"/>
                </a:lnTo>
                <a:lnTo>
                  <a:pt x="104762" y="45720"/>
                </a:lnTo>
                <a:close/>
              </a:path>
              <a:path w="180340" h="69850">
                <a:moveTo>
                  <a:pt x="179997" y="2540"/>
                </a:moveTo>
                <a:lnTo>
                  <a:pt x="179603" y="2540"/>
                </a:lnTo>
                <a:lnTo>
                  <a:pt x="179603" y="0"/>
                </a:lnTo>
                <a:lnTo>
                  <a:pt x="12" y="0"/>
                </a:lnTo>
                <a:lnTo>
                  <a:pt x="12" y="2540"/>
                </a:lnTo>
                <a:lnTo>
                  <a:pt x="12" y="21590"/>
                </a:lnTo>
                <a:lnTo>
                  <a:pt x="12" y="24130"/>
                </a:lnTo>
                <a:lnTo>
                  <a:pt x="12" y="25400"/>
                </a:lnTo>
                <a:lnTo>
                  <a:pt x="179692" y="25400"/>
                </a:lnTo>
                <a:lnTo>
                  <a:pt x="179692" y="24130"/>
                </a:lnTo>
                <a:lnTo>
                  <a:pt x="179997" y="24130"/>
                </a:lnTo>
                <a:lnTo>
                  <a:pt x="179997" y="21590"/>
                </a:lnTo>
                <a:lnTo>
                  <a:pt x="179997" y="254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E1932"/>
              </a:solidFill>
              <a:effectLst/>
              <a:uLnTx/>
              <a:uFillTx/>
              <a:latin typeface="Montserrat Light"/>
              <a:ea typeface="+mn-ea"/>
              <a:cs typeface="+mn-cs"/>
            </a:endParaRPr>
          </a:p>
        </p:txBody>
      </p:sp>
      <p:sp>
        <p:nvSpPr>
          <p:cNvPr id="3" name="object 2">
            <a:extLst>
              <a:ext uri="{FF2B5EF4-FFF2-40B4-BE49-F238E27FC236}">
                <a16:creationId xmlns:a16="http://schemas.microsoft.com/office/drawing/2014/main" id="{1039C9FE-537E-D1E2-B7A9-9A29A285A68E}"/>
              </a:ext>
            </a:extLst>
          </p:cNvPr>
          <p:cNvSpPr/>
          <p:nvPr/>
        </p:nvSpPr>
        <p:spPr>
          <a:xfrm>
            <a:off x="371987" y="4015978"/>
            <a:ext cx="9860584" cy="2634139"/>
          </a:xfrm>
          <a:custGeom>
            <a:avLst/>
            <a:gdLst/>
            <a:ahLst/>
            <a:cxnLst/>
            <a:rect l="l" t="t" r="r" b="b"/>
            <a:pathLst>
              <a:path w="9036685" h="2538729">
                <a:moveTo>
                  <a:pt x="9036684" y="0"/>
                </a:moveTo>
                <a:lnTo>
                  <a:pt x="0" y="0"/>
                </a:lnTo>
                <a:lnTo>
                  <a:pt x="0" y="2538390"/>
                </a:lnTo>
                <a:lnTo>
                  <a:pt x="9036684" y="2538390"/>
                </a:lnTo>
                <a:lnTo>
                  <a:pt x="9036684" y="0"/>
                </a:lnTo>
                <a:close/>
              </a:path>
            </a:pathLst>
          </a:custGeom>
          <a:solidFill>
            <a:srgbClr val="EBEBE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Montserrat Light"/>
              <a:ea typeface="+mn-ea"/>
              <a:cs typeface="+mn-cs"/>
            </a:endParaRPr>
          </a:p>
        </p:txBody>
      </p:sp>
      <p:pic>
        <p:nvPicPr>
          <p:cNvPr id="9" name="Picture 8">
            <a:extLst>
              <a:ext uri="{FF2B5EF4-FFF2-40B4-BE49-F238E27FC236}">
                <a16:creationId xmlns:a16="http://schemas.microsoft.com/office/drawing/2014/main" id="{0ABA842C-6668-F29E-982D-5FC748190C5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1987" y="3992432"/>
            <a:ext cx="5315360" cy="2657680"/>
          </a:xfrm>
          <a:prstGeom prst="rect">
            <a:avLst/>
          </a:prstGeom>
        </p:spPr>
      </p:pic>
      <p:sp>
        <p:nvSpPr>
          <p:cNvPr id="12" name="object 37">
            <a:extLst>
              <a:ext uri="{FF2B5EF4-FFF2-40B4-BE49-F238E27FC236}">
                <a16:creationId xmlns:a16="http://schemas.microsoft.com/office/drawing/2014/main" id="{8D63A33C-C674-D9DE-1C6A-797C7574121D}"/>
              </a:ext>
            </a:extLst>
          </p:cNvPr>
          <p:cNvSpPr txBox="1"/>
          <p:nvPr/>
        </p:nvSpPr>
        <p:spPr>
          <a:xfrm>
            <a:off x="6194798" y="4232738"/>
            <a:ext cx="3722406" cy="1840888"/>
          </a:xfrm>
          <a:prstGeom prst="rect">
            <a:avLst/>
          </a:prstGeom>
        </p:spPr>
        <p:txBody>
          <a:bodyPr vert="horz" wrap="square" lIns="0" tIns="14604" rIns="0" bIns="0" rtlCol="0">
            <a:spAutoFit/>
          </a:bodyPr>
          <a:lstStyle/>
          <a:p>
            <a:pPr marL="12700" marR="0" lvl="0" indent="0" algn="l" defTabSz="914400" rtl="0" eaLnBrk="1" fontAlgn="auto" latinLnBrk="0" hangingPunct="1">
              <a:lnSpc>
                <a:spcPct val="100000"/>
              </a:lnSpc>
              <a:spcBef>
                <a:spcPts val="114"/>
              </a:spcBef>
              <a:spcAft>
                <a:spcPts val="0"/>
              </a:spcAft>
              <a:buClrTx/>
              <a:buSzTx/>
              <a:buFontTx/>
              <a:buNone/>
              <a:tabLst/>
              <a:defRPr/>
            </a:pPr>
            <a:r>
              <a:rPr kumimoji="0" lang="nl-BE" sz="1300" b="1" i="0" u="none" strike="noStrike" kern="1200" cap="none" spc="0" normalizeH="0" baseline="0" noProof="0" dirty="0">
                <a:ln>
                  <a:noFill/>
                </a:ln>
                <a:solidFill>
                  <a:srgbClr val="1E1932"/>
                </a:solidFill>
                <a:effectLst/>
                <a:uLnTx/>
                <a:uFillTx/>
                <a:latin typeface="Montserrat Light"/>
                <a:ea typeface="+mn-ea"/>
                <a:cs typeface="Myriad Pro"/>
              </a:rPr>
              <a:t>INTERIEUR – LAY-OUT</a:t>
            </a:r>
            <a:endParaRPr kumimoji="0" lang="nl-BE" sz="1300" b="1" i="0" u="none" strike="noStrike" kern="1200" cap="none" spc="-25" normalizeH="0" baseline="0" noProof="0" dirty="0">
              <a:ln>
                <a:noFill/>
              </a:ln>
              <a:solidFill>
                <a:srgbClr val="1E1932"/>
              </a:solidFill>
              <a:effectLst/>
              <a:uLnTx/>
              <a:uFillTx/>
              <a:latin typeface="Montserrat Light"/>
              <a:ea typeface="+mn-ea"/>
              <a:cs typeface="Myriad Pro"/>
            </a:endParaRPr>
          </a:p>
          <a:p>
            <a:pPr marL="12700" marR="0" lvl="0" indent="0" algn="l" defTabSz="914400" rtl="0" eaLnBrk="1" fontAlgn="auto" latinLnBrk="0" hangingPunct="1">
              <a:lnSpc>
                <a:spcPct val="100000"/>
              </a:lnSpc>
              <a:spcBef>
                <a:spcPts val="114"/>
              </a:spcBef>
              <a:spcAft>
                <a:spcPts val="0"/>
              </a:spcAft>
              <a:buClrTx/>
              <a:buSzTx/>
              <a:buFontTx/>
              <a:buNone/>
              <a:tabLst/>
              <a:defRPr/>
            </a:pPr>
            <a:endParaRPr kumimoji="0" lang="nl-BE" sz="1300" b="0" i="0" u="none" strike="noStrike" kern="1200" cap="none" spc="-25" normalizeH="0" baseline="0" noProof="0" dirty="0">
              <a:ln>
                <a:noFill/>
              </a:ln>
              <a:solidFill>
                <a:srgbClr val="1E1932"/>
              </a:solidFill>
              <a:effectLst/>
              <a:uLnTx/>
              <a:uFillTx/>
              <a:latin typeface="Montserrat Light"/>
              <a:ea typeface="+mn-ea"/>
              <a:cs typeface="Myriad Pro"/>
            </a:endParaRPr>
          </a:p>
          <a:p>
            <a:pPr marL="12700">
              <a:lnSpc>
                <a:spcPct val="100000"/>
              </a:lnSpc>
              <a:spcBef>
                <a:spcPts val="114"/>
              </a:spcBef>
            </a:pPr>
            <a:r>
              <a:rPr lang="fr-FR" sz="1300" spc="-25" dirty="0">
                <a:cs typeface="Myriad Pro"/>
              </a:rPr>
              <a:t>La disposition générale de l'intérieur est évidemment très similaire à celle de la Torres EVX, avec l'écran panoramique 2x 12,3 pouces de série qui attire l'attention. Le volant aplati avec l'inscription KGM et le bouton des favoris personnalisables retiennent particulièrement l'attention. </a:t>
            </a:r>
            <a:endParaRPr lang="nl-BE" sz="1300" spc="-25" dirty="0">
              <a:cs typeface="Myriad Pro"/>
            </a:endParaRPr>
          </a:p>
        </p:txBody>
      </p:sp>
    </p:spTree>
    <p:extLst>
      <p:ext uri="{BB962C8B-B14F-4D97-AF65-F5344CB8AC3E}">
        <p14:creationId xmlns:p14="http://schemas.microsoft.com/office/powerpoint/2010/main" val="9353146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1920DF-34D8-8F04-EC9E-909713881DB1}"/>
              </a:ext>
            </a:extLst>
          </p:cNvPr>
          <p:cNvSpPr>
            <a:spLocks noGrp="1"/>
          </p:cNvSpPr>
          <p:nvPr>
            <p:ph type="title"/>
          </p:nvPr>
        </p:nvSpPr>
        <p:spPr/>
        <p:txBody>
          <a:bodyPr/>
          <a:lstStyle/>
          <a:p>
            <a:endParaRPr lang="en-US"/>
          </a:p>
        </p:txBody>
      </p:sp>
      <p:sp>
        <p:nvSpPr>
          <p:cNvPr id="3" name="Inhaltsplatzhalter 2">
            <a:extLst>
              <a:ext uri="{FF2B5EF4-FFF2-40B4-BE49-F238E27FC236}">
                <a16:creationId xmlns:a16="http://schemas.microsoft.com/office/drawing/2014/main" id="{D17D17F2-A65C-7C4B-9487-0937F7609B83}"/>
              </a:ext>
            </a:extLst>
          </p:cNvPr>
          <p:cNvSpPr>
            <a:spLocks noGrp="1"/>
          </p:cNvSpPr>
          <p:nvPr>
            <p:ph idx="1"/>
          </p:nvPr>
        </p:nvSpPr>
        <p:spPr/>
        <p:txBody>
          <a:bodyPr/>
          <a:lstStyle/>
          <a:p>
            <a:endParaRPr lang="en-US"/>
          </a:p>
        </p:txBody>
      </p:sp>
      <p:pic>
        <p:nvPicPr>
          <p:cNvPr id="5" name="Grafik 4">
            <a:extLst>
              <a:ext uri="{FF2B5EF4-FFF2-40B4-BE49-F238E27FC236}">
                <a16:creationId xmlns:a16="http://schemas.microsoft.com/office/drawing/2014/main" id="{98E2FCAE-4BEB-726E-C6AD-C1742BA80EDF}"/>
              </a:ext>
            </a:extLst>
          </p:cNvPr>
          <p:cNvPicPr>
            <a:picLocks noChangeAspect="1"/>
          </p:cNvPicPr>
          <p:nvPr/>
        </p:nvPicPr>
        <p:blipFill>
          <a:blip r:embed="rId2"/>
          <a:srcRect t="11975" b="2207"/>
          <a:stretch/>
        </p:blipFill>
        <p:spPr>
          <a:xfrm>
            <a:off x="0" y="0"/>
            <a:ext cx="12264272" cy="6116332"/>
          </a:xfrm>
          <a:prstGeom prst="rect">
            <a:avLst/>
          </a:prstGeom>
        </p:spPr>
      </p:pic>
    </p:spTree>
    <p:extLst>
      <p:ext uri="{BB962C8B-B14F-4D97-AF65-F5344CB8AC3E}">
        <p14:creationId xmlns:p14="http://schemas.microsoft.com/office/powerpoint/2010/main" val="27628405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o Excuses - Repke Fitness">
            <a:extLst>
              <a:ext uri="{FF2B5EF4-FFF2-40B4-BE49-F238E27FC236}">
                <a16:creationId xmlns:a16="http://schemas.microsoft.com/office/drawing/2014/main" id="{C0600AD8-7DEE-7499-1976-E056EC8105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2247" r="-2" b="12628"/>
          <a:stretch>
            <a:fillRect/>
          </a:stretch>
        </p:blipFill>
        <p:spPr bwMode="auto">
          <a:xfrm>
            <a:off x="0" y="0"/>
            <a:ext cx="6093600" cy="6857990"/>
          </a:xfrm>
          <a:custGeom>
            <a:avLst/>
            <a:gdLst>
              <a:gd name="connsiteX0" fmla="*/ 0 w 6093600"/>
              <a:gd name="connsiteY0" fmla="*/ 0 h 4941209"/>
              <a:gd name="connsiteX1" fmla="*/ 6093600 w 6093600"/>
              <a:gd name="connsiteY1" fmla="*/ 0 h 4941209"/>
              <a:gd name="connsiteX2" fmla="*/ 6093600 w 6093600"/>
              <a:gd name="connsiteY2" fmla="*/ 4941209 h 4941209"/>
              <a:gd name="connsiteX3" fmla="*/ 0 w 6093600"/>
              <a:gd name="connsiteY3" fmla="*/ 4941209 h 4941209"/>
            </a:gdLst>
            <a:ahLst/>
            <a:cxnLst>
              <a:cxn ang="0">
                <a:pos x="connsiteX0" y="connsiteY0"/>
              </a:cxn>
              <a:cxn ang="0">
                <a:pos x="connsiteX1" y="connsiteY1"/>
              </a:cxn>
              <a:cxn ang="0">
                <a:pos x="connsiteX2" y="connsiteY2"/>
              </a:cxn>
              <a:cxn ang="0">
                <a:pos x="connsiteX3" y="connsiteY3"/>
              </a:cxn>
            </a:cxnLst>
            <a:rect l="l" t="t" r="r" b="b"/>
            <a:pathLst>
              <a:path w="6093600" h="4941209">
                <a:moveTo>
                  <a:pt x="0" y="0"/>
                </a:moveTo>
                <a:lnTo>
                  <a:pt x="6093600" y="0"/>
                </a:lnTo>
                <a:lnTo>
                  <a:pt x="6093600" y="4941209"/>
                </a:lnTo>
                <a:lnTo>
                  <a:pt x="0" y="4941209"/>
                </a:lnTo>
                <a:close/>
              </a:path>
            </a:pathLst>
          </a:custGeom>
          <a:solidFill>
            <a:srgbClr val="FFFFFF"/>
          </a:solidFill>
        </p:spPr>
      </p:pic>
      <p:sp>
        <p:nvSpPr>
          <p:cNvPr id="2" name="Title 1">
            <a:extLst>
              <a:ext uri="{FF2B5EF4-FFF2-40B4-BE49-F238E27FC236}">
                <a16:creationId xmlns:a16="http://schemas.microsoft.com/office/drawing/2014/main" id="{203563F2-8C69-4692-8E1A-B4BA796DE6F6}"/>
              </a:ext>
            </a:extLst>
          </p:cNvPr>
          <p:cNvSpPr>
            <a:spLocks noGrp="1"/>
          </p:cNvSpPr>
          <p:nvPr>
            <p:ph type="body" sz="quarter" idx="16"/>
          </p:nvPr>
        </p:nvSpPr>
        <p:spPr>
          <a:xfrm>
            <a:off x="6414022" y="406240"/>
            <a:ext cx="5420352" cy="1314450"/>
          </a:xfrm>
        </p:spPr>
        <p:txBody>
          <a:bodyPr anchor="t">
            <a:normAutofit/>
          </a:bodyPr>
          <a:lstStyle/>
          <a:p>
            <a:r>
              <a:rPr lang="nl-BE" dirty="0"/>
              <a:t>De suiveur à précurseur</a:t>
            </a:r>
            <a:endParaRPr lang="en-GB" dirty="0"/>
          </a:p>
        </p:txBody>
      </p:sp>
      <p:pic>
        <p:nvPicPr>
          <p:cNvPr id="7" name="Afbeelding 3" descr="A car with a black background&#10;&#10;AI-generated content may be incorrect.">
            <a:extLst>
              <a:ext uri="{FF2B5EF4-FFF2-40B4-BE49-F238E27FC236}">
                <a16:creationId xmlns:a16="http://schemas.microsoft.com/office/drawing/2014/main" id="{3B036E4F-EAE9-6FAA-1056-A3F7DC22B078}"/>
              </a:ext>
            </a:extLst>
          </p:cNvPr>
          <p:cNvPicPr>
            <a:picLocks noChangeAspect="1"/>
          </p:cNvPicPr>
          <p:nvPr/>
        </p:nvPicPr>
        <p:blipFill>
          <a:blip r:embed="rId3">
            <a:extLst>
              <a:ext uri="{28A0092B-C50C-407E-A947-70E740481C1C}">
                <a14:useLocalDpi xmlns:a14="http://schemas.microsoft.com/office/drawing/2010/main" val="0"/>
              </a:ext>
            </a:extLst>
          </a:blip>
          <a:srcRect l="3827" r="12353"/>
          <a:stretch>
            <a:fillRect/>
          </a:stretch>
        </p:blipFill>
        <p:spPr>
          <a:xfrm>
            <a:off x="6558824" y="3428995"/>
            <a:ext cx="5166000" cy="3466800"/>
          </a:xfrm>
          <a:prstGeom prst="rect">
            <a:avLst/>
          </a:prstGeom>
          <a:noFill/>
        </p:spPr>
      </p:pic>
      <p:pic>
        <p:nvPicPr>
          <p:cNvPr id="9" name="Picture 2">
            <a:extLst>
              <a:ext uri="{FF2B5EF4-FFF2-40B4-BE49-F238E27FC236}">
                <a16:creationId xmlns:a16="http://schemas.microsoft.com/office/drawing/2014/main" id="{67529230-A4CC-3860-49CB-AF196D8595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6421168" y="1975400"/>
            <a:ext cx="1087671" cy="72511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Vlag van België - Wikipedia">
            <a:extLst>
              <a:ext uri="{FF2B5EF4-FFF2-40B4-BE49-F238E27FC236}">
                <a16:creationId xmlns:a16="http://schemas.microsoft.com/office/drawing/2014/main" id="{E57795D6-DFE8-7A44-DF52-C6A039F12E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31648" y="2909996"/>
            <a:ext cx="462928" cy="40117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Vlag van Nederland - Wikipedia">
            <a:extLst>
              <a:ext uri="{FF2B5EF4-FFF2-40B4-BE49-F238E27FC236}">
                <a16:creationId xmlns:a16="http://schemas.microsoft.com/office/drawing/2014/main" id="{5825D054-B2B5-9977-C5C8-291E7329A7F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45638" y="3526546"/>
            <a:ext cx="800562" cy="53370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C0C6D91E-ECE6-982C-7ED1-DC680749541B}"/>
              </a:ext>
            </a:extLst>
          </p:cNvPr>
          <p:cNvSpPr txBox="1"/>
          <p:nvPr/>
        </p:nvSpPr>
        <p:spPr>
          <a:xfrm>
            <a:off x="7836408" y="2000167"/>
            <a:ext cx="1097280" cy="461665"/>
          </a:xfrm>
          <a:prstGeom prst="rect">
            <a:avLst/>
          </a:prstGeom>
          <a:noFill/>
        </p:spPr>
        <p:txBody>
          <a:bodyPr wrap="square" rtlCol="0">
            <a:spAutoFit/>
          </a:bodyPr>
          <a:lstStyle/>
          <a:p>
            <a:pPr algn="l"/>
            <a:r>
              <a:rPr lang="en-US" sz="2400" b="1" dirty="0">
                <a:solidFill>
                  <a:srgbClr val="1E1932"/>
                </a:solidFill>
              </a:rPr>
              <a:t>5.137</a:t>
            </a:r>
          </a:p>
        </p:txBody>
      </p:sp>
      <p:sp>
        <p:nvSpPr>
          <p:cNvPr id="15" name="TextBox 14">
            <a:extLst>
              <a:ext uri="{FF2B5EF4-FFF2-40B4-BE49-F238E27FC236}">
                <a16:creationId xmlns:a16="http://schemas.microsoft.com/office/drawing/2014/main" id="{A7508E28-0EE2-7720-2853-82CA77134A3E}"/>
              </a:ext>
            </a:extLst>
          </p:cNvPr>
          <p:cNvSpPr txBox="1"/>
          <p:nvPr/>
        </p:nvSpPr>
        <p:spPr>
          <a:xfrm>
            <a:off x="7836408" y="2836708"/>
            <a:ext cx="1097280" cy="461665"/>
          </a:xfrm>
          <a:prstGeom prst="rect">
            <a:avLst/>
          </a:prstGeom>
          <a:noFill/>
        </p:spPr>
        <p:txBody>
          <a:bodyPr wrap="square" rtlCol="0">
            <a:spAutoFit/>
          </a:bodyPr>
          <a:lstStyle/>
          <a:p>
            <a:pPr algn="l"/>
            <a:r>
              <a:rPr lang="en-US" sz="2400" b="1" dirty="0">
                <a:solidFill>
                  <a:srgbClr val="1E1932"/>
                </a:solidFill>
              </a:rPr>
              <a:t>352</a:t>
            </a:r>
          </a:p>
        </p:txBody>
      </p:sp>
      <p:sp>
        <p:nvSpPr>
          <p:cNvPr id="16" name="TextBox 15">
            <a:extLst>
              <a:ext uri="{FF2B5EF4-FFF2-40B4-BE49-F238E27FC236}">
                <a16:creationId xmlns:a16="http://schemas.microsoft.com/office/drawing/2014/main" id="{1519BF55-21E8-BD05-D90D-6F3F1F0A52C7}"/>
              </a:ext>
            </a:extLst>
          </p:cNvPr>
          <p:cNvSpPr txBox="1"/>
          <p:nvPr/>
        </p:nvSpPr>
        <p:spPr>
          <a:xfrm>
            <a:off x="8044544" y="3526546"/>
            <a:ext cx="1097280" cy="461665"/>
          </a:xfrm>
          <a:prstGeom prst="rect">
            <a:avLst/>
          </a:prstGeom>
          <a:noFill/>
        </p:spPr>
        <p:txBody>
          <a:bodyPr wrap="square" rtlCol="0">
            <a:spAutoFit/>
          </a:bodyPr>
          <a:lstStyle/>
          <a:p>
            <a:pPr algn="l"/>
            <a:r>
              <a:rPr lang="en-US" sz="2400" b="1" dirty="0">
                <a:solidFill>
                  <a:srgbClr val="1E1932"/>
                </a:solidFill>
              </a:rPr>
              <a:t>1</a:t>
            </a:r>
          </a:p>
        </p:txBody>
      </p:sp>
      <p:pic>
        <p:nvPicPr>
          <p:cNvPr id="17" name="Picture 10" descr="Vlag van Luxemburg (land) - Wikipedia">
            <a:extLst>
              <a:ext uri="{FF2B5EF4-FFF2-40B4-BE49-F238E27FC236}">
                <a16:creationId xmlns:a16="http://schemas.microsoft.com/office/drawing/2014/main" id="{765010AD-FA68-95A1-4CC1-203C22848A6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73082" y="2948253"/>
            <a:ext cx="546237" cy="327742"/>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6F1F9B28-2D3D-9302-AEE1-CBF589712138}"/>
              </a:ext>
            </a:extLst>
          </p:cNvPr>
          <p:cNvSpPr txBox="1"/>
          <p:nvPr/>
        </p:nvSpPr>
        <p:spPr>
          <a:xfrm>
            <a:off x="6431648" y="1223152"/>
            <a:ext cx="5420352" cy="369332"/>
          </a:xfrm>
          <a:prstGeom prst="rect">
            <a:avLst/>
          </a:prstGeom>
          <a:noFill/>
        </p:spPr>
        <p:txBody>
          <a:bodyPr wrap="square" rtlCol="0">
            <a:spAutoFit/>
          </a:bodyPr>
          <a:lstStyle/>
          <a:p>
            <a:pPr algn="l"/>
            <a:r>
              <a:rPr lang="en-US" b="1" dirty="0" err="1">
                <a:solidFill>
                  <a:srgbClr val="1E1932"/>
                </a:solidFill>
              </a:rPr>
              <a:t>Résultats</a:t>
            </a:r>
            <a:r>
              <a:rPr lang="en-US" b="1" dirty="0">
                <a:solidFill>
                  <a:srgbClr val="1E1932"/>
                </a:solidFill>
              </a:rPr>
              <a:t> </a:t>
            </a:r>
            <a:r>
              <a:rPr lang="en-US" b="1" dirty="0" err="1">
                <a:solidFill>
                  <a:srgbClr val="1E1932"/>
                </a:solidFill>
              </a:rPr>
              <a:t>commerciaux</a:t>
            </a:r>
            <a:r>
              <a:rPr lang="en-US" b="1" dirty="0">
                <a:solidFill>
                  <a:srgbClr val="1E1932"/>
                </a:solidFill>
              </a:rPr>
              <a:t> Torres (sans EVX) :</a:t>
            </a:r>
          </a:p>
        </p:txBody>
      </p:sp>
    </p:spTree>
    <p:extLst>
      <p:ext uri="{BB962C8B-B14F-4D97-AF65-F5344CB8AC3E}">
        <p14:creationId xmlns:p14="http://schemas.microsoft.com/office/powerpoint/2010/main" val="2036084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F3D0D3-7E26-103A-6263-6B3E1051E829}"/>
              </a:ext>
            </a:extLst>
          </p:cNvPr>
          <p:cNvSpPr>
            <a:spLocks noGrp="1"/>
          </p:cNvSpPr>
          <p:nvPr>
            <p:ph type="title"/>
          </p:nvPr>
        </p:nvSpPr>
        <p:spPr/>
        <p:txBody>
          <a:bodyPr/>
          <a:lstStyle/>
          <a:p>
            <a:endParaRPr lang="en-US"/>
          </a:p>
        </p:txBody>
      </p:sp>
      <p:sp>
        <p:nvSpPr>
          <p:cNvPr id="3" name="Inhaltsplatzhalter 2">
            <a:extLst>
              <a:ext uri="{FF2B5EF4-FFF2-40B4-BE49-F238E27FC236}">
                <a16:creationId xmlns:a16="http://schemas.microsoft.com/office/drawing/2014/main" id="{FA5AAE52-3715-1C81-6251-B9406BEBF3D3}"/>
              </a:ext>
            </a:extLst>
          </p:cNvPr>
          <p:cNvSpPr>
            <a:spLocks noGrp="1"/>
          </p:cNvSpPr>
          <p:nvPr>
            <p:ph idx="1"/>
          </p:nvPr>
        </p:nvSpPr>
        <p:spPr/>
        <p:txBody>
          <a:bodyPr/>
          <a:lstStyle/>
          <a:p>
            <a:endParaRPr lang="en-US"/>
          </a:p>
        </p:txBody>
      </p:sp>
      <p:pic>
        <p:nvPicPr>
          <p:cNvPr id="5" name="Grafik 4">
            <a:extLst>
              <a:ext uri="{FF2B5EF4-FFF2-40B4-BE49-F238E27FC236}">
                <a16:creationId xmlns:a16="http://schemas.microsoft.com/office/drawing/2014/main" id="{CB469B07-B684-E1F7-A5F9-64213790D238}"/>
              </a:ext>
            </a:extLst>
          </p:cNvPr>
          <p:cNvPicPr>
            <a:picLocks noChangeAspect="1"/>
          </p:cNvPicPr>
          <p:nvPr/>
        </p:nvPicPr>
        <p:blipFill>
          <a:blip r:embed="rId2"/>
          <a:srcRect t="10904" b="8061"/>
          <a:stretch/>
        </p:blipFill>
        <p:spPr>
          <a:xfrm>
            <a:off x="0" y="0"/>
            <a:ext cx="12192000" cy="6106796"/>
          </a:xfrm>
          <a:prstGeom prst="rect">
            <a:avLst/>
          </a:prstGeom>
        </p:spPr>
      </p:pic>
      <p:pic>
        <p:nvPicPr>
          <p:cNvPr id="6" name="Grafik 5">
            <a:extLst>
              <a:ext uri="{FF2B5EF4-FFF2-40B4-BE49-F238E27FC236}">
                <a16:creationId xmlns:a16="http://schemas.microsoft.com/office/drawing/2014/main" id="{9FDBFE26-9077-0066-0E16-E805677CA154}"/>
              </a:ext>
            </a:extLst>
          </p:cNvPr>
          <p:cNvPicPr>
            <a:picLocks noChangeAspect="1"/>
          </p:cNvPicPr>
          <p:nvPr/>
        </p:nvPicPr>
        <p:blipFill>
          <a:blip r:embed="rId3"/>
          <a:stretch>
            <a:fillRect/>
          </a:stretch>
        </p:blipFill>
        <p:spPr>
          <a:xfrm>
            <a:off x="0" y="4001294"/>
            <a:ext cx="2657846" cy="590632"/>
          </a:xfrm>
          <a:prstGeom prst="rect">
            <a:avLst/>
          </a:prstGeom>
        </p:spPr>
      </p:pic>
    </p:spTree>
    <p:extLst>
      <p:ext uri="{BB962C8B-B14F-4D97-AF65-F5344CB8AC3E}">
        <p14:creationId xmlns:p14="http://schemas.microsoft.com/office/powerpoint/2010/main" val="37569721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3BB33F-9084-3DC9-8A47-896E4A024293}"/>
              </a:ext>
            </a:extLst>
          </p:cNvPr>
          <p:cNvSpPr>
            <a:spLocks noGrp="1"/>
          </p:cNvSpPr>
          <p:nvPr>
            <p:ph type="title"/>
          </p:nvPr>
        </p:nvSpPr>
        <p:spPr/>
        <p:txBody>
          <a:bodyPr/>
          <a:lstStyle/>
          <a:p>
            <a:endParaRPr lang="en-US"/>
          </a:p>
        </p:txBody>
      </p:sp>
      <p:sp>
        <p:nvSpPr>
          <p:cNvPr id="3" name="Inhaltsplatzhalter 2">
            <a:extLst>
              <a:ext uri="{FF2B5EF4-FFF2-40B4-BE49-F238E27FC236}">
                <a16:creationId xmlns:a16="http://schemas.microsoft.com/office/drawing/2014/main" id="{CE3143D8-8F27-BA5F-6B2B-E7A7C861D50E}"/>
              </a:ext>
            </a:extLst>
          </p:cNvPr>
          <p:cNvSpPr>
            <a:spLocks noGrp="1"/>
          </p:cNvSpPr>
          <p:nvPr>
            <p:ph idx="1"/>
          </p:nvPr>
        </p:nvSpPr>
        <p:spPr/>
        <p:txBody>
          <a:bodyPr/>
          <a:lstStyle/>
          <a:p>
            <a:endParaRPr lang="en-US"/>
          </a:p>
        </p:txBody>
      </p:sp>
      <p:pic>
        <p:nvPicPr>
          <p:cNvPr id="4" name="Grafik 3">
            <a:extLst>
              <a:ext uri="{FF2B5EF4-FFF2-40B4-BE49-F238E27FC236}">
                <a16:creationId xmlns:a16="http://schemas.microsoft.com/office/drawing/2014/main" id="{32DDBDD6-7735-05AF-219E-A731DEB2A120}"/>
              </a:ext>
            </a:extLst>
          </p:cNvPr>
          <p:cNvPicPr>
            <a:picLocks noChangeAspect="1"/>
          </p:cNvPicPr>
          <p:nvPr/>
        </p:nvPicPr>
        <p:blipFill>
          <a:blip r:embed="rId2"/>
          <a:srcRect t="7518" b="16521"/>
          <a:stretch/>
        </p:blipFill>
        <p:spPr>
          <a:xfrm>
            <a:off x="0" y="-51328"/>
            <a:ext cx="12293600" cy="6210828"/>
          </a:xfrm>
          <a:prstGeom prst="rect">
            <a:avLst/>
          </a:prstGeom>
        </p:spPr>
      </p:pic>
    </p:spTree>
    <p:extLst>
      <p:ext uri="{BB962C8B-B14F-4D97-AF65-F5344CB8AC3E}">
        <p14:creationId xmlns:p14="http://schemas.microsoft.com/office/powerpoint/2010/main" val="28737435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1D432A-217A-BCDB-A54C-0F5EE471CC5E}"/>
              </a:ext>
            </a:extLst>
          </p:cNvPr>
          <p:cNvSpPr>
            <a:spLocks noGrp="1"/>
          </p:cNvSpPr>
          <p:nvPr>
            <p:ph type="title"/>
          </p:nvPr>
        </p:nvSpPr>
        <p:spPr/>
        <p:txBody>
          <a:bodyPr/>
          <a:lstStyle/>
          <a:p>
            <a:endParaRPr lang="en-US"/>
          </a:p>
        </p:txBody>
      </p:sp>
      <p:sp>
        <p:nvSpPr>
          <p:cNvPr id="3" name="Inhaltsplatzhalter 2">
            <a:extLst>
              <a:ext uri="{FF2B5EF4-FFF2-40B4-BE49-F238E27FC236}">
                <a16:creationId xmlns:a16="http://schemas.microsoft.com/office/drawing/2014/main" id="{9AEE3FD2-0A64-BFD0-4049-E99D466ABD44}"/>
              </a:ext>
            </a:extLst>
          </p:cNvPr>
          <p:cNvSpPr>
            <a:spLocks noGrp="1"/>
          </p:cNvSpPr>
          <p:nvPr>
            <p:ph idx="1"/>
          </p:nvPr>
        </p:nvSpPr>
        <p:spPr/>
        <p:txBody>
          <a:bodyPr/>
          <a:lstStyle/>
          <a:p>
            <a:endParaRPr lang="en-US"/>
          </a:p>
        </p:txBody>
      </p:sp>
      <p:pic>
        <p:nvPicPr>
          <p:cNvPr id="4" name="Grafik 3">
            <a:extLst>
              <a:ext uri="{FF2B5EF4-FFF2-40B4-BE49-F238E27FC236}">
                <a16:creationId xmlns:a16="http://schemas.microsoft.com/office/drawing/2014/main" id="{87A628C9-28CA-8503-2AED-4440AD9E52F0}"/>
              </a:ext>
            </a:extLst>
          </p:cNvPr>
          <p:cNvPicPr>
            <a:picLocks noChangeAspect="1"/>
          </p:cNvPicPr>
          <p:nvPr/>
        </p:nvPicPr>
        <p:blipFill>
          <a:blip r:embed="rId2"/>
          <a:stretch>
            <a:fillRect/>
          </a:stretch>
        </p:blipFill>
        <p:spPr>
          <a:xfrm>
            <a:off x="1" y="1"/>
            <a:ext cx="4311454" cy="2599764"/>
          </a:xfrm>
          <a:prstGeom prst="rect">
            <a:avLst/>
          </a:prstGeom>
        </p:spPr>
      </p:pic>
      <p:pic>
        <p:nvPicPr>
          <p:cNvPr id="5" name="Grafik 4">
            <a:extLst>
              <a:ext uri="{FF2B5EF4-FFF2-40B4-BE49-F238E27FC236}">
                <a16:creationId xmlns:a16="http://schemas.microsoft.com/office/drawing/2014/main" id="{AF2E98FB-731B-B6D4-A4AB-5B72A1722DFB}"/>
              </a:ext>
            </a:extLst>
          </p:cNvPr>
          <p:cNvPicPr>
            <a:picLocks noChangeAspect="1"/>
          </p:cNvPicPr>
          <p:nvPr/>
        </p:nvPicPr>
        <p:blipFill>
          <a:blip r:embed="rId3"/>
          <a:stretch>
            <a:fillRect/>
          </a:stretch>
        </p:blipFill>
        <p:spPr>
          <a:xfrm>
            <a:off x="4311455" y="0"/>
            <a:ext cx="4311455" cy="2599764"/>
          </a:xfrm>
          <a:prstGeom prst="rect">
            <a:avLst/>
          </a:prstGeom>
        </p:spPr>
      </p:pic>
      <p:pic>
        <p:nvPicPr>
          <p:cNvPr id="7" name="Grafik 6">
            <a:extLst>
              <a:ext uri="{FF2B5EF4-FFF2-40B4-BE49-F238E27FC236}">
                <a16:creationId xmlns:a16="http://schemas.microsoft.com/office/drawing/2014/main" id="{3AB4B6C8-8B5B-D77F-D9A8-6CBFD90330D8}"/>
              </a:ext>
            </a:extLst>
          </p:cNvPr>
          <p:cNvPicPr>
            <a:picLocks noChangeAspect="1"/>
          </p:cNvPicPr>
          <p:nvPr/>
        </p:nvPicPr>
        <p:blipFill>
          <a:blip r:embed="rId4"/>
          <a:srcRect t="4031" b="3076"/>
          <a:stretch/>
        </p:blipFill>
        <p:spPr>
          <a:xfrm>
            <a:off x="7877012" y="1"/>
            <a:ext cx="4314987" cy="2599764"/>
          </a:xfrm>
          <a:prstGeom prst="rect">
            <a:avLst/>
          </a:prstGeom>
        </p:spPr>
      </p:pic>
      <p:pic>
        <p:nvPicPr>
          <p:cNvPr id="9" name="Grafik 8">
            <a:extLst>
              <a:ext uri="{FF2B5EF4-FFF2-40B4-BE49-F238E27FC236}">
                <a16:creationId xmlns:a16="http://schemas.microsoft.com/office/drawing/2014/main" id="{38D7B010-84F7-DEAB-FFAA-F5E2F8890DF7}"/>
              </a:ext>
            </a:extLst>
          </p:cNvPr>
          <p:cNvPicPr>
            <a:picLocks noChangeAspect="1"/>
          </p:cNvPicPr>
          <p:nvPr/>
        </p:nvPicPr>
        <p:blipFill>
          <a:blip r:embed="rId5"/>
          <a:stretch>
            <a:fillRect/>
          </a:stretch>
        </p:blipFill>
        <p:spPr>
          <a:xfrm>
            <a:off x="0" y="2599764"/>
            <a:ext cx="4311454" cy="2625836"/>
          </a:xfrm>
          <a:prstGeom prst="rect">
            <a:avLst/>
          </a:prstGeom>
        </p:spPr>
      </p:pic>
      <p:pic>
        <p:nvPicPr>
          <p:cNvPr id="10" name="Grafik 9">
            <a:extLst>
              <a:ext uri="{FF2B5EF4-FFF2-40B4-BE49-F238E27FC236}">
                <a16:creationId xmlns:a16="http://schemas.microsoft.com/office/drawing/2014/main" id="{9725B268-794D-D118-C805-491532C91173}"/>
              </a:ext>
            </a:extLst>
          </p:cNvPr>
          <p:cNvPicPr>
            <a:picLocks noChangeAspect="1"/>
          </p:cNvPicPr>
          <p:nvPr/>
        </p:nvPicPr>
        <p:blipFill>
          <a:blip r:embed="rId6"/>
          <a:stretch>
            <a:fillRect/>
          </a:stretch>
        </p:blipFill>
        <p:spPr>
          <a:xfrm>
            <a:off x="4311454" y="2588630"/>
            <a:ext cx="4689111" cy="2641334"/>
          </a:xfrm>
          <a:prstGeom prst="rect">
            <a:avLst/>
          </a:prstGeom>
        </p:spPr>
      </p:pic>
      <p:pic>
        <p:nvPicPr>
          <p:cNvPr id="12" name="Grafik 11">
            <a:extLst>
              <a:ext uri="{FF2B5EF4-FFF2-40B4-BE49-F238E27FC236}">
                <a16:creationId xmlns:a16="http://schemas.microsoft.com/office/drawing/2014/main" id="{19896B76-7021-3A1E-ED90-A41525160C5F}"/>
              </a:ext>
            </a:extLst>
          </p:cNvPr>
          <p:cNvPicPr>
            <a:picLocks noChangeAspect="1"/>
          </p:cNvPicPr>
          <p:nvPr/>
        </p:nvPicPr>
        <p:blipFill>
          <a:blip r:embed="rId7"/>
          <a:stretch>
            <a:fillRect/>
          </a:stretch>
        </p:blipFill>
        <p:spPr>
          <a:xfrm>
            <a:off x="7877011" y="2599764"/>
            <a:ext cx="4482263" cy="2641334"/>
          </a:xfrm>
          <a:prstGeom prst="rect">
            <a:avLst/>
          </a:prstGeom>
        </p:spPr>
      </p:pic>
    </p:spTree>
    <p:extLst>
      <p:ext uri="{BB962C8B-B14F-4D97-AF65-F5344CB8AC3E}">
        <p14:creationId xmlns:p14="http://schemas.microsoft.com/office/powerpoint/2010/main" val="7907963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334F70-E546-0902-566A-BDC88090D1F6}"/>
              </a:ext>
            </a:extLst>
          </p:cNvPr>
          <p:cNvSpPr>
            <a:spLocks noGrp="1"/>
          </p:cNvSpPr>
          <p:nvPr>
            <p:ph type="title"/>
          </p:nvPr>
        </p:nvSpPr>
        <p:spPr/>
        <p:txBody>
          <a:bodyPr>
            <a:normAutofit/>
          </a:bodyPr>
          <a:lstStyle/>
          <a:p>
            <a:pPr>
              <a:spcBef>
                <a:spcPts val="1000"/>
              </a:spcBef>
            </a:pPr>
            <a:r>
              <a:rPr lang="en-GB" sz="3200" spc="-200" dirty="0">
                <a:solidFill>
                  <a:srgbClr val="1E1932"/>
                </a:solidFill>
                <a:latin typeface="Montserrat Light"/>
              </a:rPr>
              <a:t>V2L</a:t>
            </a:r>
            <a:endParaRPr lang="en-US" sz="3200" spc="-200" dirty="0">
              <a:solidFill>
                <a:srgbClr val="1E1932"/>
              </a:solidFill>
              <a:latin typeface="Montserrat Light"/>
            </a:endParaRPr>
          </a:p>
        </p:txBody>
      </p:sp>
      <p:sp>
        <p:nvSpPr>
          <p:cNvPr id="3" name="Inhaltsplatzhalter 2">
            <a:extLst>
              <a:ext uri="{FF2B5EF4-FFF2-40B4-BE49-F238E27FC236}">
                <a16:creationId xmlns:a16="http://schemas.microsoft.com/office/drawing/2014/main" id="{26124612-5742-D6F7-87F9-1FB804DC6686}"/>
              </a:ext>
            </a:extLst>
          </p:cNvPr>
          <p:cNvSpPr>
            <a:spLocks noGrp="1"/>
          </p:cNvSpPr>
          <p:nvPr>
            <p:ph idx="1"/>
          </p:nvPr>
        </p:nvSpPr>
        <p:spPr>
          <a:xfrm>
            <a:off x="838200" y="1390491"/>
            <a:ext cx="10515600" cy="4351338"/>
          </a:xfrm>
        </p:spPr>
        <p:txBody>
          <a:bodyPr>
            <a:normAutofit/>
          </a:bodyPr>
          <a:lstStyle/>
          <a:p>
            <a:r>
              <a:rPr lang="en-GB" spc="-200" dirty="0">
                <a:solidFill>
                  <a:srgbClr val="1E1932"/>
                </a:solidFill>
                <a:latin typeface="Montserrat Light"/>
                <a:ea typeface="+mj-ea"/>
                <a:cs typeface="+mj-cs"/>
              </a:rPr>
              <a:t>Port de charge </a:t>
            </a:r>
            <a:r>
              <a:rPr lang="en-GB" spc="-200" dirty="0" err="1">
                <a:solidFill>
                  <a:srgbClr val="1E1932"/>
                </a:solidFill>
                <a:latin typeface="Montserrat Light"/>
                <a:ea typeface="+mj-ea"/>
                <a:cs typeface="+mj-cs"/>
              </a:rPr>
              <a:t>bidirectionnel</a:t>
            </a:r>
            <a:r>
              <a:rPr lang="en-GB" spc="-200" dirty="0">
                <a:solidFill>
                  <a:srgbClr val="1E1932"/>
                </a:solidFill>
                <a:latin typeface="Montserrat Light"/>
                <a:ea typeface="+mj-ea"/>
                <a:cs typeface="+mj-cs"/>
              </a:rPr>
              <a:t> </a:t>
            </a:r>
          </a:p>
          <a:p>
            <a:r>
              <a:rPr lang="en-GB" spc="-200" dirty="0">
                <a:solidFill>
                  <a:srgbClr val="1E1932"/>
                </a:solidFill>
                <a:latin typeface="Montserrat Light"/>
                <a:ea typeface="+mj-ea"/>
                <a:cs typeface="+mj-cs"/>
              </a:rPr>
              <a:t>Puissance : </a:t>
            </a:r>
            <a:r>
              <a:rPr lang="en-GB" spc="-200" dirty="0" err="1">
                <a:solidFill>
                  <a:srgbClr val="1E1932"/>
                </a:solidFill>
                <a:latin typeface="Montserrat Light"/>
                <a:ea typeface="+mj-ea"/>
                <a:cs typeface="+mj-cs"/>
              </a:rPr>
              <a:t>jusque</a:t>
            </a:r>
            <a:r>
              <a:rPr lang="en-GB" spc="-200" dirty="0">
                <a:solidFill>
                  <a:srgbClr val="1E1932"/>
                </a:solidFill>
                <a:latin typeface="Montserrat Light"/>
                <a:ea typeface="+mj-ea"/>
                <a:cs typeface="+mj-cs"/>
              </a:rPr>
              <a:t> 3500 W</a:t>
            </a:r>
            <a:endParaRPr lang="en-US" spc="-200" dirty="0">
              <a:solidFill>
                <a:srgbClr val="1E1932"/>
              </a:solidFill>
              <a:latin typeface="Montserrat Light"/>
              <a:ea typeface="+mj-ea"/>
              <a:cs typeface="+mj-cs"/>
            </a:endParaRPr>
          </a:p>
        </p:txBody>
      </p:sp>
      <p:pic>
        <p:nvPicPr>
          <p:cNvPr id="8" name="Grafik 7">
            <a:extLst>
              <a:ext uri="{FF2B5EF4-FFF2-40B4-BE49-F238E27FC236}">
                <a16:creationId xmlns:a16="http://schemas.microsoft.com/office/drawing/2014/main" id="{924E030D-89CD-23AD-91D7-FA13A3DFC43F}"/>
              </a:ext>
            </a:extLst>
          </p:cNvPr>
          <p:cNvPicPr>
            <a:picLocks noChangeAspect="1"/>
          </p:cNvPicPr>
          <p:nvPr/>
        </p:nvPicPr>
        <p:blipFill>
          <a:blip r:embed="rId2"/>
          <a:srcRect t="4345" b="11361"/>
          <a:stretch/>
        </p:blipFill>
        <p:spPr>
          <a:xfrm>
            <a:off x="242047" y="2414015"/>
            <a:ext cx="11949952" cy="3603269"/>
          </a:xfrm>
          <a:prstGeom prst="rect">
            <a:avLst/>
          </a:prstGeom>
        </p:spPr>
      </p:pic>
      <p:pic>
        <p:nvPicPr>
          <p:cNvPr id="6" name="Grafik 5">
            <a:extLst>
              <a:ext uri="{FF2B5EF4-FFF2-40B4-BE49-F238E27FC236}">
                <a16:creationId xmlns:a16="http://schemas.microsoft.com/office/drawing/2014/main" id="{774D7E7B-2262-00D4-3E27-698F54427FF0}"/>
              </a:ext>
            </a:extLst>
          </p:cNvPr>
          <p:cNvPicPr>
            <a:picLocks noChangeAspect="1"/>
          </p:cNvPicPr>
          <p:nvPr/>
        </p:nvPicPr>
        <p:blipFill>
          <a:blip r:embed="rId3"/>
          <a:stretch>
            <a:fillRect/>
          </a:stretch>
        </p:blipFill>
        <p:spPr>
          <a:xfrm>
            <a:off x="6436659" y="365125"/>
            <a:ext cx="3308366" cy="2309614"/>
          </a:xfrm>
          <a:prstGeom prst="rect">
            <a:avLst/>
          </a:prstGeom>
        </p:spPr>
      </p:pic>
    </p:spTree>
    <p:extLst>
      <p:ext uri="{BB962C8B-B14F-4D97-AF65-F5344CB8AC3E}">
        <p14:creationId xmlns:p14="http://schemas.microsoft.com/office/powerpoint/2010/main" val="29491914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09994E58-DC54-49B6-9658-940132E87F3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5B9355-708D-4343-BC9C-71954B402FF6}" type="slidenum">
              <a:rPr kumimoji="0" lang="en-GB" sz="1000" b="0" i="0" u="none" strike="noStrike" kern="1200" cap="none" spc="0" normalizeH="0" baseline="0" noProof="0" smtClean="0">
                <a:ln>
                  <a:noFill/>
                </a:ln>
                <a:solidFill>
                  <a:srgbClr val="1E1932"/>
                </a:solidFill>
                <a:effectLst/>
                <a:uLnTx/>
                <a:uFillTx/>
                <a:latin typeface="Montserrat" panose="00000500000000000000"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000" b="0" i="0" u="none" strike="noStrike" kern="1200" cap="none" spc="0" normalizeH="0" baseline="0" noProof="0">
              <a:ln>
                <a:noFill/>
              </a:ln>
              <a:solidFill>
                <a:srgbClr val="1E1932"/>
              </a:solidFill>
              <a:effectLst/>
              <a:uLnTx/>
              <a:uFillTx/>
              <a:latin typeface="Montserrat" panose="00000500000000000000" pitchFamily="50" charset="0"/>
              <a:ea typeface="+mn-ea"/>
              <a:cs typeface="+mn-cs"/>
            </a:endParaRPr>
          </a:p>
        </p:txBody>
      </p:sp>
      <p:sp>
        <p:nvSpPr>
          <p:cNvPr id="13" name="Title 1">
            <a:extLst>
              <a:ext uri="{FF2B5EF4-FFF2-40B4-BE49-F238E27FC236}">
                <a16:creationId xmlns:a16="http://schemas.microsoft.com/office/drawing/2014/main" id="{48ED168F-92AD-2574-E133-38396F4A34AA}"/>
              </a:ext>
            </a:extLst>
          </p:cNvPr>
          <p:cNvSpPr txBox="1">
            <a:spLocks/>
          </p:cNvSpPr>
          <p:nvPr/>
        </p:nvSpPr>
        <p:spPr>
          <a:xfrm>
            <a:off x="685736" y="574571"/>
            <a:ext cx="9000000" cy="887929"/>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4800" kern="1200" spc="-200" baseline="0">
                <a:solidFill>
                  <a:srgbClr val="1E193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l-BE" sz="3200" b="0" i="0" u="none" strike="noStrike" kern="1200" cap="none" spc="-200" normalizeH="0" baseline="0" noProof="0" err="1">
                <a:ln>
                  <a:noFill/>
                </a:ln>
                <a:solidFill>
                  <a:srgbClr val="1E1932"/>
                </a:solidFill>
                <a:effectLst/>
                <a:uLnTx/>
                <a:uFillTx/>
                <a:latin typeface="Montserrat Light"/>
                <a:ea typeface="+mj-ea"/>
                <a:cs typeface="+mj-cs"/>
              </a:rPr>
              <a:t>Musso</a:t>
            </a:r>
            <a:r>
              <a:rPr kumimoji="0" lang="nl-BE" sz="3200" b="0" i="0" u="none" strike="noStrike" kern="1200" cap="none" spc="-200" normalizeH="0" baseline="0" noProof="0">
                <a:ln>
                  <a:noFill/>
                </a:ln>
                <a:solidFill>
                  <a:srgbClr val="1E1932"/>
                </a:solidFill>
                <a:effectLst/>
                <a:uLnTx/>
                <a:uFillTx/>
                <a:latin typeface="Montserrat Light"/>
                <a:ea typeface="+mj-ea"/>
                <a:cs typeface="+mj-cs"/>
              </a:rPr>
              <a:t> EV  – Equipement </a:t>
            </a:r>
            <a:r>
              <a:rPr kumimoji="0" lang="nl-BE" sz="3200" b="0" i="0" u="none" strike="noStrike" kern="1200" cap="none" spc="-200" normalizeH="0" baseline="0" noProof="0" err="1">
                <a:ln>
                  <a:noFill/>
                </a:ln>
                <a:solidFill>
                  <a:srgbClr val="1E1932"/>
                </a:solidFill>
                <a:effectLst/>
                <a:uLnTx/>
                <a:uFillTx/>
                <a:latin typeface="Montserrat Light"/>
                <a:ea typeface="+mj-ea"/>
                <a:cs typeface="+mj-cs"/>
              </a:rPr>
              <a:t>principal</a:t>
            </a:r>
            <a:br>
              <a:rPr kumimoji="0" lang="en-US" sz="3200" b="0" i="0" u="none" strike="noStrike" kern="1200" cap="none" spc="-200" normalizeH="0" baseline="0" noProof="0">
                <a:ln>
                  <a:noFill/>
                </a:ln>
                <a:solidFill>
                  <a:srgbClr val="1E1932"/>
                </a:solidFill>
                <a:effectLst/>
                <a:uLnTx/>
                <a:uFillTx/>
                <a:latin typeface="Montserrat Light"/>
                <a:ea typeface="+mj-ea"/>
                <a:cs typeface="+mj-cs"/>
              </a:rPr>
            </a:br>
            <a:r>
              <a:rPr kumimoji="0" lang="en-GB" sz="3200" b="0" i="0" u="none" strike="noStrike" kern="1200" cap="none" spc="-200" normalizeH="0" baseline="0" noProof="0">
                <a:ln>
                  <a:noFill/>
                </a:ln>
                <a:solidFill>
                  <a:srgbClr val="1E1932"/>
                </a:solidFill>
                <a:effectLst/>
                <a:uLnTx/>
                <a:uFillTx/>
                <a:latin typeface="Montserrat Light"/>
                <a:ea typeface="+mj-ea"/>
                <a:cs typeface="+mj-cs"/>
              </a:rPr>
              <a:t> </a:t>
            </a:r>
          </a:p>
        </p:txBody>
      </p:sp>
      <p:graphicFrame>
        <p:nvGraphicFramePr>
          <p:cNvPr id="5" name="Table 4">
            <a:extLst>
              <a:ext uri="{FF2B5EF4-FFF2-40B4-BE49-F238E27FC236}">
                <a16:creationId xmlns:a16="http://schemas.microsoft.com/office/drawing/2014/main" id="{A6B56E9D-8B0F-FD5E-7257-3F50809D5418}"/>
              </a:ext>
            </a:extLst>
          </p:cNvPr>
          <p:cNvGraphicFramePr>
            <a:graphicFrameLocks noGrp="1"/>
          </p:cNvGraphicFramePr>
          <p:nvPr>
            <p:extLst>
              <p:ext uri="{D42A27DB-BD31-4B8C-83A1-F6EECF244321}">
                <p14:modId xmlns:p14="http://schemas.microsoft.com/office/powerpoint/2010/main" val="3966099008"/>
              </p:ext>
            </p:extLst>
          </p:nvPr>
        </p:nvGraphicFramePr>
        <p:xfrm>
          <a:off x="685736" y="1182159"/>
          <a:ext cx="10537722" cy="5660764"/>
        </p:xfrm>
        <a:graphic>
          <a:graphicData uri="http://schemas.openxmlformats.org/drawingml/2006/table">
            <a:tbl>
              <a:tblPr firstRow="1">
                <a:tableStyleId>{00A15C55-8517-42AA-B614-E9B94910E393}</a:tableStyleId>
              </a:tblPr>
              <a:tblGrid>
                <a:gridCol w="2785834">
                  <a:extLst>
                    <a:ext uri="{9D8B030D-6E8A-4147-A177-3AD203B41FA5}">
                      <a16:colId xmlns:a16="http://schemas.microsoft.com/office/drawing/2014/main" val="2206604420"/>
                    </a:ext>
                  </a:extLst>
                </a:gridCol>
                <a:gridCol w="2543588">
                  <a:extLst>
                    <a:ext uri="{9D8B030D-6E8A-4147-A177-3AD203B41FA5}">
                      <a16:colId xmlns:a16="http://schemas.microsoft.com/office/drawing/2014/main" val="2305329358"/>
                    </a:ext>
                  </a:extLst>
                </a:gridCol>
                <a:gridCol w="2114998">
                  <a:extLst>
                    <a:ext uri="{9D8B030D-6E8A-4147-A177-3AD203B41FA5}">
                      <a16:colId xmlns:a16="http://schemas.microsoft.com/office/drawing/2014/main" val="433002848"/>
                    </a:ext>
                  </a:extLst>
                </a:gridCol>
                <a:gridCol w="3093302">
                  <a:extLst>
                    <a:ext uri="{9D8B030D-6E8A-4147-A177-3AD203B41FA5}">
                      <a16:colId xmlns:a16="http://schemas.microsoft.com/office/drawing/2014/main" val="4121208004"/>
                    </a:ext>
                  </a:extLst>
                </a:gridCol>
              </a:tblGrid>
              <a:tr h="292565">
                <a:tc>
                  <a:txBody>
                    <a:bodyPr/>
                    <a:lstStyle/>
                    <a:p>
                      <a:pPr algn="ctr" fontAlgn="b"/>
                      <a:r>
                        <a:rPr lang="nl-BE" sz="1200" u="none" strike="noStrike" dirty="0">
                          <a:effectLst/>
                        </a:rPr>
                        <a:t>Bronze </a:t>
                      </a:r>
                      <a:endParaRPr lang="nl-BE" sz="1200" b="1" i="0" u="none" strike="noStrike" dirty="0">
                        <a:solidFill>
                          <a:srgbClr val="000000"/>
                        </a:solidFill>
                        <a:effectLst/>
                        <a:latin typeface="Aptos Narrow" panose="020B0004020202020204" pitchFamily="34" charset="0"/>
                      </a:endParaRPr>
                    </a:p>
                  </a:txBody>
                  <a:tcPr marL="4020" marR="4020" marT="4020" marB="0" anchor="ctr"/>
                </a:tc>
                <a:tc>
                  <a:txBody>
                    <a:bodyPr/>
                    <a:lstStyle/>
                    <a:p>
                      <a:pPr algn="ctr" fontAlgn="b"/>
                      <a:r>
                        <a:rPr lang="nl-BE" sz="1200" u="none" strike="noStrike" dirty="0">
                          <a:effectLst/>
                        </a:rPr>
                        <a:t>Platinum</a:t>
                      </a:r>
                      <a:endParaRPr lang="nl-BE" sz="1200" b="1" i="0" u="none" strike="noStrike" dirty="0">
                        <a:solidFill>
                          <a:srgbClr val="000000"/>
                        </a:solidFill>
                        <a:effectLst/>
                        <a:latin typeface="Aptos Narrow" panose="020B0004020202020204" pitchFamily="34" charset="0"/>
                      </a:endParaRPr>
                    </a:p>
                  </a:txBody>
                  <a:tcPr marL="4020" marR="4020" marT="4020" marB="0" anchor="ctr"/>
                </a:tc>
                <a:tc>
                  <a:txBody>
                    <a:bodyPr/>
                    <a:lstStyle/>
                    <a:p>
                      <a:pPr algn="ctr" fontAlgn="b"/>
                      <a:r>
                        <a:rPr lang="nl-BE" sz="1200" u="none" strike="noStrike" dirty="0">
                          <a:effectLst/>
                        </a:rPr>
                        <a:t>Titanium</a:t>
                      </a:r>
                      <a:endParaRPr lang="nl-BE" sz="1200" b="1" i="0" u="none" strike="noStrike" dirty="0">
                        <a:solidFill>
                          <a:srgbClr val="000000"/>
                        </a:solidFill>
                        <a:effectLst/>
                        <a:latin typeface="Aptos Narrow" panose="020B0004020202020204" pitchFamily="34" charset="0"/>
                      </a:endParaRPr>
                    </a:p>
                  </a:txBody>
                  <a:tcPr marL="4020" marR="4020" marT="4020" marB="0" anchor="ctr"/>
                </a:tc>
                <a:tc>
                  <a:txBody>
                    <a:bodyPr/>
                    <a:lstStyle/>
                    <a:p>
                      <a:pPr algn="ctr" fontAlgn="b"/>
                      <a:r>
                        <a:rPr lang="fr-FR" sz="1200" u="none" strike="noStrike" dirty="0" err="1">
                          <a:effectLst/>
                        </a:rPr>
                        <a:t>Blackline</a:t>
                      </a:r>
                      <a:r>
                        <a:rPr lang="fr-FR" sz="1200" u="none" strike="noStrike" dirty="0">
                          <a:effectLst/>
                        </a:rPr>
                        <a:t>* (*disponible uniquement en Grand White ou </a:t>
                      </a:r>
                      <a:r>
                        <a:rPr lang="fr-FR" sz="1200" u="none" strike="noStrike" dirty="0" err="1">
                          <a:effectLst/>
                        </a:rPr>
                        <a:t>Space</a:t>
                      </a:r>
                      <a:r>
                        <a:rPr lang="fr-FR" sz="1200" u="none" strike="noStrike" dirty="0">
                          <a:effectLst/>
                        </a:rPr>
                        <a:t> Black)</a:t>
                      </a:r>
                      <a:endParaRPr lang="nl-BE" sz="1200" b="1" i="0" u="none" strike="noStrike" dirty="0">
                        <a:solidFill>
                          <a:srgbClr val="000000"/>
                        </a:solidFill>
                        <a:effectLst/>
                        <a:latin typeface="Aptos Narrow" panose="020B0004020202020204" pitchFamily="34" charset="0"/>
                      </a:endParaRPr>
                    </a:p>
                  </a:txBody>
                  <a:tcPr marL="4020" marR="4020" marT="4020" marB="0" anchor="ctr"/>
                </a:tc>
                <a:extLst>
                  <a:ext uri="{0D108BD9-81ED-4DB2-BD59-A6C34878D82A}">
                    <a16:rowId xmlns:a16="http://schemas.microsoft.com/office/drawing/2014/main" val="343735083"/>
                  </a:ext>
                </a:extLst>
              </a:tr>
              <a:tr h="283726">
                <a:tc>
                  <a:txBody>
                    <a:bodyPr/>
                    <a:lstStyle/>
                    <a:p>
                      <a:pPr algn="ctr" fontAlgn="b"/>
                      <a:r>
                        <a:rPr lang="nl-BE" sz="900" u="none" strike="noStrike" kern="1200" err="1">
                          <a:solidFill>
                            <a:schemeClr val="dk1"/>
                          </a:solidFill>
                          <a:effectLst/>
                          <a:latin typeface="+mn-lt"/>
                          <a:ea typeface="+mn-ea"/>
                          <a:cs typeface="+mn-cs"/>
                        </a:rPr>
                        <a:t>Jantes</a:t>
                      </a:r>
                      <a:r>
                        <a:rPr lang="nl-BE" sz="900" u="none" strike="noStrike" kern="1200">
                          <a:solidFill>
                            <a:schemeClr val="dk1"/>
                          </a:solidFill>
                          <a:effectLst/>
                          <a:latin typeface="+mn-lt"/>
                          <a:ea typeface="+mn-ea"/>
                          <a:cs typeface="+mn-cs"/>
                        </a:rPr>
                        <a:t> 17 </a:t>
                      </a:r>
                      <a:r>
                        <a:rPr lang="nl-BE" sz="900" u="none" strike="noStrike" kern="1200" err="1">
                          <a:solidFill>
                            <a:schemeClr val="dk1"/>
                          </a:solidFill>
                          <a:effectLst/>
                          <a:latin typeface="+mn-lt"/>
                          <a:ea typeface="+mn-ea"/>
                          <a:cs typeface="+mn-cs"/>
                        </a:rPr>
                        <a:t>pouces</a:t>
                      </a:r>
                      <a:r>
                        <a:rPr lang="nl-BE" sz="900" u="none" strike="noStrike" kern="1200">
                          <a:solidFill>
                            <a:schemeClr val="dk1"/>
                          </a:solidFill>
                          <a:effectLst/>
                          <a:latin typeface="+mn-lt"/>
                          <a:ea typeface="+mn-ea"/>
                          <a:cs typeface="+mn-cs"/>
                        </a:rPr>
                        <a:t> en aluminium </a:t>
                      </a:r>
                      <a:r>
                        <a:rPr lang="nl-BE" sz="900" u="none" strike="noStrike" kern="1200" err="1">
                          <a:solidFill>
                            <a:schemeClr val="dk1"/>
                          </a:solidFill>
                          <a:effectLst/>
                          <a:latin typeface="+mn-lt"/>
                          <a:ea typeface="+mn-ea"/>
                          <a:cs typeface="+mn-cs"/>
                        </a:rPr>
                        <a:t>Diamond</a:t>
                      </a:r>
                      <a:r>
                        <a:rPr lang="nl-BE" sz="900" u="none" strike="noStrike" kern="1200">
                          <a:solidFill>
                            <a:schemeClr val="dk1"/>
                          </a:solidFill>
                          <a:effectLst/>
                          <a:latin typeface="+mn-lt"/>
                          <a:ea typeface="+mn-ea"/>
                          <a:cs typeface="+mn-cs"/>
                        </a:rPr>
                        <a:t> cut</a:t>
                      </a:r>
                    </a:p>
                  </a:txBody>
                  <a:tcPr marL="6350" marR="6350" marT="6350" marB="0" anchor="b"/>
                </a:tc>
                <a:tc>
                  <a:txBody>
                    <a:bodyPr/>
                    <a:lstStyle/>
                    <a:p>
                      <a:pPr algn="ctr" fontAlgn="b"/>
                      <a:r>
                        <a:rPr lang="nl-BE" sz="900" b="1" u="none" strike="noStrike" kern="1200" err="1">
                          <a:solidFill>
                            <a:schemeClr val="dk1"/>
                          </a:solidFill>
                          <a:effectLst/>
                          <a:latin typeface="+mn-lt"/>
                          <a:ea typeface="+mn-ea"/>
                          <a:cs typeface="+mn-cs"/>
                        </a:rPr>
                        <a:t>Pompe</a:t>
                      </a:r>
                      <a:r>
                        <a:rPr lang="nl-BE" sz="900" b="1" u="none" strike="noStrike" kern="1200">
                          <a:solidFill>
                            <a:schemeClr val="dk1"/>
                          </a:solidFill>
                          <a:effectLst/>
                          <a:latin typeface="+mn-lt"/>
                          <a:ea typeface="+mn-ea"/>
                          <a:cs typeface="+mn-cs"/>
                        </a:rPr>
                        <a:t> à </a:t>
                      </a:r>
                      <a:r>
                        <a:rPr lang="nl-BE" sz="900" b="1" u="none" strike="noStrike" kern="1200" err="1">
                          <a:solidFill>
                            <a:schemeClr val="dk1"/>
                          </a:solidFill>
                          <a:effectLst/>
                          <a:latin typeface="+mn-lt"/>
                          <a:ea typeface="+mn-ea"/>
                          <a:cs typeface="+mn-cs"/>
                        </a:rPr>
                        <a:t>chaleur</a:t>
                      </a:r>
                      <a:endParaRPr lang="nl-BE" sz="900" b="1" u="none" strike="noStrike" kern="1200">
                        <a:solidFill>
                          <a:schemeClr val="dk1"/>
                        </a:solidFill>
                        <a:effectLst/>
                        <a:latin typeface="+mn-lt"/>
                        <a:ea typeface="+mn-ea"/>
                        <a:cs typeface="+mn-cs"/>
                      </a:endParaRPr>
                    </a:p>
                  </a:txBody>
                  <a:tcPr marL="6350" marR="6350" marT="6350" marB="0" anchor="b"/>
                </a:tc>
                <a:tc>
                  <a:txBody>
                    <a:bodyPr/>
                    <a:lstStyle/>
                    <a:p>
                      <a:pPr algn="ctr" fontAlgn="b"/>
                      <a:r>
                        <a:rPr lang="nl-BE" sz="900" u="none" strike="noStrike" kern="1200" err="1">
                          <a:solidFill>
                            <a:schemeClr val="dk1"/>
                          </a:solidFill>
                          <a:effectLst/>
                          <a:latin typeface="+mn-lt"/>
                          <a:ea typeface="+mn-ea"/>
                          <a:cs typeface="+mn-cs"/>
                        </a:rPr>
                        <a:t>Sellerie</a:t>
                      </a:r>
                      <a:r>
                        <a:rPr lang="nl-BE" sz="900" u="none" strike="noStrike" kern="1200">
                          <a:solidFill>
                            <a:schemeClr val="dk1"/>
                          </a:solidFill>
                          <a:effectLst/>
                          <a:latin typeface="+mn-lt"/>
                          <a:ea typeface="+mn-ea"/>
                          <a:cs typeface="+mn-cs"/>
                        </a:rPr>
                        <a:t> en </a:t>
                      </a:r>
                      <a:r>
                        <a:rPr lang="nl-BE" sz="900" u="none" strike="noStrike" kern="1200" err="1">
                          <a:solidFill>
                            <a:schemeClr val="dk1"/>
                          </a:solidFill>
                          <a:effectLst/>
                          <a:latin typeface="+mn-lt"/>
                          <a:ea typeface="+mn-ea"/>
                          <a:cs typeface="+mn-cs"/>
                        </a:rPr>
                        <a:t>cuir</a:t>
                      </a:r>
                      <a:r>
                        <a:rPr lang="nl-BE" sz="900" u="none" strike="noStrike" kern="1200">
                          <a:solidFill>
                            <a:schemeClr val="dk1"/>
                          </a:solidFill>
                          <a:effectLst/>
                          <a:latin typeface="+mn-lt"/>
                          <a:ea typeface="+mn-ea"/>
                          <a:cs typeface="+mn-cs"/>
                        </a:rPr>
                        <a:t> (</a:t>
                      </a:r>
                      <a:r>
                        <a:rPr lang="nl-BE" sz="900" u="none" strike="noStrike" kern="1200" err="1">
                          <a:solidFill>
                            <a:schemeClr val="dk1"/>
                          </a:solidFill>
                          <a:effectLst/>
                          <a:latin typeface="+mn-lt"/>
                          <a:ea typeface="+mn-ea"/>
                          <a:cs typeface="+mn-cs"/>
                        </a:rPr>
                        <a:t>noir</a:t>
                      </a:r>
                      <a:r>
                        <a:rPr lang="nl-BE" sz="900" u="none" strike="noStrike" kern="1200">
                          <a:solidFill>
                            <a:schemeClr val="dk1"/>
                          </a:solidFill>
                          <a:effectLst/>
                          <a:latin typeface="+mn-lt"/>
                          <a:ea typeface="+mn-ea"/>
                          <a:cs typeface="+mn-cs"/>
                        </a:rPr>
                        <a:t>)</a:t>
                      </a:r>
                    </a:p>
                  </a:txBody>
                  <a:tcPr marL="6350" marR="6350" marT="6350" marB="0" anchor="b"/>
                </a:tc>
                <a:tc>
                  <a:txBody>
                    <a:bodyPr/>
                    <a:lstStyle/>
                    <a:p>
                      <a:pPr algn="ctr" fontAlgn="b"/>
                      <a:r>
                        <a:rPr lang="fr-FR" sz="900" u="none" strike="noStrike" kern="1200">
                          <a:solidFill>
                            <a:schemeClr val="dk1"/>
                          </a:solidFill>
                          <a:effectLst/>
                          <a:latin typeface="+mn-lt"/>
                          <a:ea typeface="+mn-ea"/>
                          <a:cs typeface="+mn-cs"/>
                        </a:rPr>
                        <a:t>Sellerie de siège en cuir (noir) avec une partie en suède</a:t>
                      </a:r>
                    </a:p>
                  </a:txBody>
                  <a:tcPr marL="6350" marR="6350" marT="6350" marB="0" anchor="b"/>
                </a:tc>
                <a:extLst>
                  <a:ext uri="{0D108BD9-81ED-4DB2-BD59-A6C34878D82A}">
                    <a16:rowId xmlns:a16="http://schemas.microsoft.com/office/drawing/2014/main" val="3960229002"/>
                  </a:ext>
                </a:extLst>
              </a:tr>
              <a:tr h="283726">
                <a:tc>
                  <a:txBody>
                    <a:bodyPr/>
                    <a:lstStyle/>
                    <a:p>
                      <a:pPr algn="ctr" fontAlgn="b"/>
                      <a:r>
                        <a:rPr lang="nl-BE" sz="900" u="none" strike="noStrike" kern="1200">
                          <a:solidFill>
                            <a:schemeClr val="dk1"/>
                          </a:solidFill>
                          <a:effectLst/>
                          <a:latin typeface="+mn-lt"/>
                          <a:ea typeface="+mn-ea"/>
                          <a:cs typeface="+mn-cs"/>
                        </a:rPr>
                        <a:t>AEBS / LDWS / LKAS / HBA / TSR / FVSA / DAA / SDA</a:t>
                      </a:r>
                    </a:p>
                  </a:txBody>
                  <a:tcPr marL="6350" marR="6350" marT="6350" marB="0" anchor="b"/>
                </a:tc>
                <a:tc>
                  <a:txBody>
                    <a:bodyPr/>
                    <a:lstStyle/>
                    <a:p>
                      <a:pPr algn="ctr" fontAlgn="b"/>
                      <a:r>
                        <a:rPr lang="nl-BE" sz="900" u="none" strike="noStrike" kern="1200">
                          <a:solidFill>
                            <a:schemeClr val="dk1"/>
                          </a:solidFill>
                          <a:effectLst/>
                          <a:latin typeface="+mn-lt"/>
                          <a:ea typeface="+mn-ea"/>
                          <a:cs typeface="+mn-cs"/>
                        </a:rPr>
                        <a:t>Volant </a:t>
                      </a:r>
                      <a:r>
                        <a:rPr lang="nl-BE" sz="900" u="none" strike="noStrike" kern="1200" err="1">
                          <a:solidFill>
                            <a:schemeClr val="dk1"/>
                          </a:solidFill>
                          <a:effectLst/>
                          <a:latin typeface="+mn-lt"/>
                          <a:ea typeface="+mn-ea"/>
                          <a:cs typeface="+mn-cs"/>
                        </a:rPr>
                        <a:t>chauffant</a:t>
                      </a:r>
                      <a:endParaRPr lang="nl-BE" sz="900" u="none" strike="noStrike" kern="1200">
                        <a:solidFill>
                          <a:schemeClr val="dk1"/>
                        </a:solidFill>
                        <a:effectLst/>
                        <a:latin typeface="+mn-lt"/>
                        <a:ea typeface="+mn-ea"/>
                        <a:cs typeface="+mn-cs"/>
                      </a:endParaRPr>
                    </a:p>
                  </a:txBody>
                  <a:tcPr marL="6350" marR="6350" marT="6350" marB="0" anchor="b"/>
                </a:tc>
                <a:tc>
                  <a:txBody>
                    <a:bodyPr/>
                    <a:lstStyle/>
                    <a:p>
                      <a:pPr algn="ctr" fontAlgn="b"/>
                      <a:r>
                        <a:rPr lang="en-US" sz="900" u="none" strike="noStrike" kern="1200">
                          <a:solidFill>
                            <a:schemeClr val="dk1"/>
                          </a:solidFill>
                          <a:effectLst/>
                          <a:latin typeface="+mn-lt"/>
                          <a:ea typeface="+mn-ea"/>
                          <a:cs typeface="+mn-cs"/>
                        </a:rPr>
                        <a:t>Around View Monitoring (</a:t>
                      </a:r>
                      <a:r>
                        <a:rPr lang="en-US" sz="900" u="none" strike="noStrike" kern="1200" err="1">
                          <a:solidFill>
                            <a:schemeClr val="dk1"/>
                          </a:solidFill>
                          <a:effectLst/>
                          <a:latin typeface="+mn-lt"/>
                          <a:ea typeface="+mn-ea"/>
                          <a:cs typeface="+mn-cs"/>
                        </a:rPr>
                        <a:t>caméra</a:t>
                      </a:r>
                      <a:r>
                        <a:rPr lang="en-US" sz="900" u="none" strike="noStrike" kern="1200">
                          <a:solidFill>
                            <a:schemeClr val="dk1"/>
                          </a:solidFill>
                          <a:effectLst/>
                          <a:latin typeface="+mn-lt"/>
                          <a:ea typeface="+mn-ea"/>
                          <a:cs typeface="+mn-cs"/>
                        </a:rPr>
                        <a:t> 360°)</a:t>
                      </a:r>
                    </a:p>
                  </a:txBody>
                  <a:tcPr marL="6350" marR="6350" marT="6350" marB="0" anchor="b"/>
                </a:tc>
                <a:tc>
                  <a:txBody>
                    <a:bodyPr/>
                    <a:lstStyle/>
                    <a:p>
                      <a:pPr algn="ctr" fontAlgn="b"/>
                      <a:r>
                        <a:rPr lang="fr-FR" sz="900" u="none" strike="noStrike" kern="1200">
                          <a:solidFill>
                            <a:schemeClr val="dk1"/>
                          </a:solidFill>
                          <a:effectLst/>
                          <a:latin typeface="+mn-lt"/>
                          <a:ea typeface="+mn-ea"/>
                          <a:cs typeface="+mn-cs"/>
                        </a:rPr>
                        <a:t>Panneaux de porte avec inserts en suède</a:t>
                      </a:r>
                    </a:p>
                  </a:txBody>
                  <a:tcPr marL="6350" marR="6350" marT="6350" marB="0" anchor="b"/>
                </a:tc>
                <a:extLst>
                  <a:ext uri="{0D108BD9-81ED-4DB2-BD59-A6C34878D82A}">
                    <a16:rowId xmlns:a16="http://schemas.microsoft.com/office/drawing/2014/main" val="1625183724"/>
                  </a:ext>
                </a:extLst>
              </a:tr>
              <a:tr h="156894">
                <a:tc>
                  <a:txBody>
                    <a:bodyPr/>
                    <a:lstStyle/>
                    <a:p>
                      <a:pPr algn="ctr" fontAlgn="b"/>
                      <a:r>
                        <a:rPr lang="nl-BE" sz="900" u="none" strike="noStrike" kern="1200">
                          <a:solidFill>
                            <a:schemeClr val="dk1"/>
                          </a:solidFill>
                          <a:effectLst/>
                          <a:latin typeface="+mn-lt"/>
                          <a:ea typeface="+mn-ea"/>
                          <a:cs typeface="+mn-cs"/>
                        </a:rPr>
                        <a:t>Assistant de </a:t>
                      </a:r>
                      <a:r>
                        <a:rPr lang="nl-BE" sz="900" u="none" strike="noStrike" kern="1200" err="1">
                          <a:solidFill>
                            <a:schemeClr val="dk1"/>
                          </a:solidFill>
                          <a:effectLst/>
                          <a:latin typeface="+mn-lt"/>
                          <a:ea typeface="+mn-ea"/>
                          <a:cs typeface="+mn-cs"/>
                        </a:rPr>
                        <a:t>vitesse</a:t>
                      </a:r>
                      <a:r>
                        <a:rPr lang="nl-BE" sz="900" u="none" strike="noStrike" kern="1200">
                          <a:solidFill>
                            <a:schemeClr val="dk1"/>
                          </a:solidFill>
                          <a:effectLst/>
                          <a:latin typeface="+mn-lt"/>
                          <a:ea typeface="+mn-ea"/>
                          <a:cs typeface="+mn-cs"/>
                        </a:rPr>
                        <a:t> intelligent (ISA)</a:t>
                      </a:r>
                    </a:p>
                  </a:txBody>
                  <a:tcPr marL="6350" marR="6350" marT="6350" marB="0" anchor="b"/>
                </a:tc>
                <a:tc>
                  <a:txBody>
                    <a:bodyPr/>
                    <a:lstStyle/>
                    <a:p>
                      <a:pPr algn="ctr" fontAlgn="b"/>
                      <a:r>
                        <a:rPr lang="fr-FR" sz="900" u="none" strike="noStrike" kern="1200">
                          <a:solidFill>
                            <a:schemeClr val="dk1"/>
                          </a:solidFill>
                          <a:effectLst/>
                          <a:latin typeface="+mn-lt"/>
                          <a:ea typeface="+mn-ea"/>
                          <a:cs typeface="+mn-cs"/>
                        </a:rPr>
                        <a:t>Sellerie en cuir TPU (noir)</a:t>
                      </a:r>
                    </a:p>
                  </a:txBody>
                  <a:tcPr marL="6350" marR="6350" marT="6350" marB="0" anchor="b"/>
                </a:tc>
                <a:tc>
                  <a:txBody>
                    <a:bodyPr/>
                    <a:lstStyle/>
                    <a:p>
                      <a:pPr algn="ctr" fontAlgn="b"/>
                      <a:r>
                        <a:rPr lang="nl-BE" sz="900" u="none" strike="noStrike" kern="1200" err="1">
                          <a:solidFill>
                            <a:schemeClr val="dk1"/>
                          </a:solidFill>
                          <a:effectLst/>
                          <a:latin typeface="+mn-lt"/>
                          <a:ea typeface="+mn-ea"/>
                          <a:cs typeface="+mn-cs"/>
                        </a:rPr>
                        <a:t>Toit</a:t>
                      </a:r>
                      <a:r>
                        <a:rPr lang="nl-BE" sz="900" u="none" strike="noStrike" kern="1200">
                          <a:solidFill>
                            <a:schemeClr val="dk1"/>
                          </a:solidFill>
                          <a:effectLst/>
                          <a:latin typeface="+mn-lt"/>
                          <a:ea typeface="+mn-ea"/>
                          <a:cs typeface="+mn-cs"/>
                        </a:rPr>
                        <a:t> </a:t>
                      </a:r>
                      <a:r>
                        <a:rPr lang="nl-BE" sz="900" u="none" strike="noStrike" kern="1200" err="1">
                          <a:solidFill>
                            <a:schemeClr val="dk1"/>
                          </a:solidFill>
                          <a:effectLst/>
                          <a:latin typeface="+mn-lt"/>
                          <a:ea typeface="+mn-ea"/>
                          <a:cs typeface="+mn-cs"/>
                        </a:rPr>
                        <a:t>ouvrant</a:t>
                      </a:r>
                      <a:r>
                        <a:rPr lang="nl-BE" sz="900" u="none" strike="noStrike" kern="1200">
                          <a:solidFill>
                            <a:schemeClr val="dk1"/>
                          </a:solidFill>
                          <a:effectLst/>
                          <a:latin typeface="+mn-lt"/>
                          <a:ea typeface="+mn-ea"/>
                          <a:cs typeface="+mn-cs"/>
                        </a:rPr>
                        <a:t> </a:t>
                      </a:r>
                      <a:r>
                        <a:rPr lang="nl-BE" sz="900" u="none" strike="noStrike" kern="1200" err="1">
                          <a:solidFill>
                            <a:schemeClr val="dk1"/>
                          </a:solidFill>
                          <a:effectLst/>
                          <a:latin typeface="+mn-lt"/>
                          <a:ea typeface="+mn-ea"/>
                          <a:cs typeface="+mn-cs"/>
                        </a:rPr>
                        <a:t>électrique</a:t>
                      </a:r>
                      <a:endParaRPr lang="nl-BE" sz="900" u="none" strike="noStrike" kern="1200">
                        <a:solidFill>
                          <a:schemeClr val="dk1"/>
                        </a:solidFill>
                        <a:effectLst/>
                        <a:latin typeface="+mn-lt"/>
                        <a:ea typeface="+mn-ea"/>
                        <a:cs typeface="+mn-cs"/>
                      </a:endParaRPr>
                    </a:p>
                  </a:txBody>
                  <a:tcPr marL="6350" marR="6350" marT="6350" marB="0" anchor="b"/>
                </a:tc>
                <a:tc>
                  <a:txBody>
                    <a:bodyPr/>
                    <a:lstStyle/>
                    <a:p>
                      <a:pPr algn="ctr" fontAlgn="b"/>
                      <a:r>
                        <a:rPr lang="nl-BE" sz="900" u="none" strike="noStrike" kern="1200">
                          <a:solidFill>
                            <a:schemeClr val="dk1"/>
                          </a:solidFill>
                          <a:effectLst/>
                          <a:latin typeface="+mn-lt"/>
                          <a:ea typeface="+mn-ea"/>
                          <a:cs typeface="+mn-cs"/>
                        </a:rPr>
                        <a:t>Pare-</a:t>
                      </a:r>
                      <a:r>
                        <a:rPr lang="nl-BE" sz="900" u="none" strike="noStrike" kern="1200" err="1">
                          <a:solidFill>
                            <a:schemeClr val="dk1"/>
                          </a:solidFill>
                          <a:effectLst/>
                          <a:latin typeface="+mn-lt"/>
                          <a:ea typeface="+mn-ea"/>
                          <a:cs typeface="+mn-cs"/>
                        </a:rPr>
                        <a:t>chocs</a:t>
                      </a:r>
                      <a:r>
                        <a:rPr lang="nl-BE" sz="900" u="none" strike="noStrike" kern="1200">
                          <a:solidFill>
                            <a:schemeClr val="dk1"/>
                          </a:solidFill>
                          <a:effectLst/>
                          <a:latin typeface="+mn-lt"/>
                          <a:ea typeface="+mn-ea"/>
                          <a:cs typeface="+mn-cs"/>
                        </a:rPr>
                        <a:t> Blackline</a:t>
                      </a:r>
                    </a:p>
                  </a:txBody>
                  <a:tcPr marL="6350" marR="6350" marT="6350" marB="0" anchor="b"/>
                </a:tc>
                <a:extLst>
                  <a:ext uri="{0D108BD9-81ED-4DB2-BD59-A6C34878D82A}">
                    <a16:rowId xmlns:a16="http://schemas.microsoft.com/office/drawing/2014/main" val="479055703"/>
                  </a:ext>
                </a:extLst>
              </a:tr>
              <a:tr h="156894">
                <a:tc>
                  <a:txBody>
                    <a:bodyPr/>
                    <a:lstStyle/>
                    <a:p>
                      <a:pPr algn="ctr" fontAlgn="b"/>
                      <a:r>
                        <a:rPr lang="fr-FR" sz="900" u="none" strike="noStrike" kern="1200">
                          <a:solidFill>
                            <a:schemeClr val="dk1"/>
                          </a:solidFill>
                          <a:effectLst/>
                          <a:latin typeface="+mn-lt"/>
                          <a:ea typeface="+mn-ea"/>
                          <a:cs typeface="+mn-cs"/>
                        </a:rPr>
                        <a:t>Régulateur de vitesse adaptatif (ACC)</a:t>
                      </a:r>
                    </a:p>
                  </a:txBody>
                  <a:tcPr marL="6350" marR="6350" marT="6350" marB="0" anchor="b"/>
                </a:tc>
                <a:tc>
                  <a:txBody>
                    <a:bodyPr/>
                    <a:lstStyle/>
                    <a:p>
                      <a:pPr algn="ctr" fontAlgn="b"/>
                      <a:r>
                        <a:rPr lang="nl-BE" sz="900" u="none" strike="noStrike" kern="1200" err="1">
                          <a:solidFill>
                            <a:schemeClr val="dk1"/>
                          </a:solidFill>
                          <a:effectLst/>
                          <a:latin typeface="+mn-lt"/>
                          <a:ea typeface="+mn-ea"/>
                          <a:cs typeface="+mn-cs"/>
                        </a:rPr>
                        <a:t>Sièges</a:t>
                      </a:r>
                      <a:r>
                        <a:rPr lang="nl-BE" sz="900" u="none" strike="noStrike" kern="1200">
                          <a:solidFill>
                            <a:schemeClr val="dk1"/>
                          </a:solidFill>
                          <a:effectLst/>
                          <a:latin typeface="+mn-lt"/>
                          <a:ea typeface="+mn-ea"/>
                          <a:cs typeface="+mn-cs"/>
                        </a:rPr>
                        <a:t> </a:t>
                      </a:r>
                      <a:r>
                        <a:rPr lang="nl-BE" sz="900" u="none" strike="noStrike" kern="1200" err="1">
                          <a:solidFill>
                            <a:schemeClr val="dk1"/>
                          </a:solidFill>
                          <a:effectLst/>
                          <a:latin typeface="+mn-lt"/>
                          <a:ea typeface="+mn-ea"/>
                          <a:cs typeface="+mn-cs"/>
                        </a:rPr>
                        <a:t>chauffants</a:t>
                      </a:r>
                      <a:r>
                        <a:rPr lang="nl-BE" sz="900" u="none" strike="noStrike" kern="1200">
                          <a:solidFill>
                            <a:schemeClr val="dk1"/>
                          </a:solidFill>
                          <a:effectLst/>
                          <a:latin typeface="+mn-lt"/>
                          <a:ea typeface="+mn-ea"/>
                          <a:cs typeface="+mn-cs"/>
                        </a:rPr>
                        <a:t> </a:t>
                      </a:r>
                      <a:r>
                        <a:rPr lang="nl-BE" sz="900" u="none" strike="noStrike" kern="1200" err="1">
                          <a:solidFill>
                            <a:schemeClr val="dk1"/>
                          </a:solidFill>
                          <a:effectLst/>
                          <a:latin typeface="+mn-lt"/>
                          <a:ea typeface="+mn-ea"/>
                          <a:cs typeface="+mn-cs"/>
                        </a:rPr>
                        <a:t>avant</a:t>
                      </a:r>
                      <a:r>
                        <a:rPr lang="nl-BE" sz="900" u="none" strike="noStrike" kern="1200">
                          <a:solidFill>
                            <a:schemeClr val="dk1"/>
                          </a:solidFill>
                          <a:effectLst/>
                          <a:latin typeface="+mn-lt"/>
                          <a:ea typeface="+mn-ea"/>
                          <a:cs typeface="+mn-cs"/>
                        </a:rPr>
                        <a:t>/</a:t>
                      </a:r>
                      <a:r>
                        <a:rPr lang="nl-BE" sz="900" u="none" strike="noStrike" kern="1200" err="1">
                          <a:solidFill>
                            <a:schemeClr val="dk1"/>
                          </a:solidFill>
                          <a:effectLst/>
                          <a:latin typeface="+mn-lt"/>
                          <a:ea typeface="+mn-ea"/>
                          <a:cs typeface="+mn-cs"/>
                        </a:rPr>
                        <a:t>arrière</a:t>
                      </a:r>
                      <a:endParaRPr lang="nl-BE" sz="900" u="none" strike="noStrike" kern="1200">
                        <a:solidFill>
                          <a:schemeClr val="dk1"/>
                        </a:solidFill>
                        <a:effectLst/>
                        <a:latin typeface="+mn-lt"/>
                        <a:ea typeface="+mn-ea"/>
                        <a:cs typeface="+mn-cs"/>
                      </a:endParaRPr>
                    </a:p>
                  </a:txBody>
                  <a:tcPr marL="6350" marR="6350" marT="6350" marB="0" anchor="b"/>
                </a:tc>
                <a:tc>
                  <a:txBody>
                    <a:bodyPr/>
                    <a:lstStyle/>
                    <a:p>
                      <a:pPr algn="ctr" fontAlgn="b"/>
                      <a:r>
                        <a:rPr lang="nl-BE" sz="900" u="none" strike="noStrike" kern="1200" err="1">
                          <a:solidFill>
                            <a:schemeClr val="dk1"/>
                          </a:solidFill>
                          <a:effectLst/>
                          <a:latin typeface="+mn-lt"/>
                          <a:ea typeface="+mn-ea"/>
                          <a:cs typeface="+mn-cs"/>
                        </a:rPr>
                        <a:t>Éclairage</a:t>
                      </a:r>
                      <a:r>
                        <a:rPr lang="nl-BE" sz="900" u="none" strike="noStrike" kern="1200">
                          <a:solidFill>
                            <a:schemeClr val="dk1"/>
                          </a:solidFill>
                          <a:effectLst/>
                          <a:latin typeface="+mn-lt"/>
                          <a:ea typeface="+mn-ea"/>
                          <a:cs typeface="+mn-cs"/>
                        </a:rPr>
                        <a:t> </a:t>
                      </a:r>
                      <a:r>
                        <a:rPr lang="nl-BE" sz="900" u="none" strike="noStrike" kern="1200" err="1">
                          <a:solidFill>
                            <a:schemeClr val="dk1"/>
                          </a:solidFill>
                          <a:effectLst/>
                          <a:latin typeface="+mn-lt"/>
                          <a:ea typeface="+mn-ea"/>
                          <a:cs typeface="+mn-cs"/>
                        </a:rPr>
                        <a:t>d'ambiance</a:t>
                      </a:r>
                      <a:r>
                        <a:rPr lang="nl-BE" sz="900" u="none" strike="noStrike" kern="1200">
                          <a:solidFill>
                            <a:schemeClr val="dk1"/>
                          </a:solidFill>
                          <a:effectLst/>
                          <a:latin typeface="+mn-lt"/>
                          <a:ea typeface="+mn-ea"/>
                          <a:cs typeface="+mn-cs"/>
                        </a:rPr>
                        <a:t> intérieur</a:t>
                      </a:r>
                    </a:p>
                  </a:txBody>
                  <a:tcPr marL="6350" marR="6350" marT="6350" marB="0" anchor="b"/>
                </a:tc>
                <a:tc>
                  <a:txBody>
                    <a:bodyPr/>
                    <a:lstStyle/>
                    <a:p>
                      <a:pPr algn="ctr" fontAlgn="b"/>
                      <a:r>
                        <a:rPr lang="fr-FR" sz="900" u="none" strike="noStrike" kern="1200">
                          <a:solidFill>
                            <a:schemeClr val="dk1"/>
                          </a:solidFill>
                          <a:effectLst/>
                          <a:latin typeface="+mn-lt"/>
                          <a:ea typeface="+mn-ea"/>
                          <a:cs typeface="+mn-cs"/>
                        </a:rPr>
                        <a:t>Jantes spécifiques 17 pouces </a:t>
                      </a:r>
                      <a:r>
                        <a:rPr lang="fr-FR" sz="900" u="none" strike="noStrike" kern="1200" err="1">
                          <a:solidFill>
                            <a:schemeClr val="dk1"/>
                          </a:solidFill>
                          <a:effectLst/>
                          <a:latin typeface="+mn-lt"/>
                          <a:ea typeface="+mn-ea"/>
                          <a:cs typeface="+mn-cs"/>
                        </a:rPr>
                        <a:t>Blackline</a:t>
                      </a:r>
                      <a:endParaRPr lang="fr-FR" sz="900" u="none" strike="noStrike" kern="1200">
                        <a:solidFill>
                          <a:schemeClr val="dk1"/>
                        </a:solidFill>
                        <a:effectLst/>
                        <a:latin typeface="+mn-lt"/>
                        <a:ea typeface="+mn-ea"/>
                        <a:cs typeface="+mn-cs"/>
                      </a:endParaRPr>
                    </a:p>
                  </a:txBody>
                  <a:tcPr marL="6350" marR="6350" marT="6350" marB="0" anchor="b"/>
                </a:tc>
                <a:extLst>
                  <a:ext uri="{0D108BD9-81ED-4DB2-BD59-A6C34878D82A}">
                    <a16:rowId xmlns:a16="http://schemas.microsoft.com/office/drawing/2014/main" val="786328706"/>
                  </a:ext>
                </a:extLst>
              </a:tr>
              <a:tr h="156894">
                <a:tc>
                  <a:txBody>
                    <a:bodyPr/>
                    <a:lstStyle/>
                    <a:p>
                      <a:pPr algn="ctr" fontAlgn="b"/>
                      <a:r>
                        <a:rPr lang="nl-BE" sz="900" u="none" strike="noStrike" kern="1200" err="1">
                          <a:solidFill>
                            <a:schemeClr val="dk1"/>
                          </a:solidFill>
                          <a:effectLst/>
                          <a:latin typeface="+mn-lt"/>
                          <a:ea typeface="+mn-ea"/>
                          <a:cs typeface="+mn-cs"/>
                        </a:rPr>
                        <a:t>Projecteurs</a:t>
                      </a:r>
                      <a:r>
                        <a:rPr lang="nl-BE" sz="900" u="none" strike="noStrike" kern="1200">
                          <a:solidFill>
                            <a:schemeClr val="dk1"/>
                          </a:solidFill>
                          <a:effectLst/>
                          <a:latin typeface="+mn-lt"/>
                          <a:ea typeface="+mn-ea"/>
                          <a:cs typeface="+mn-cs"/>
                        </a:rPr>
                        <a:t> à LED</a:t>
                      </a:r>
                    </a:p>
                  </a:txBody>
                  <a:tcPr marL="6350" marR="6350" marT="6350" marB="0" anchor="b"/>
                </a:tc>
                <a:tc>
                  <a:txBody>
                    <a:bodyPr/>
                    <a:lstStyle/>
                    <a:p>
                      <a:pPr algn="ctr" fontAlgn="b"/>
                      <a:r>
                        <a:rPr lang="nl-BE" sz="900" u="none" strike="noStrike" kern="1200" err="1">
                          <a:solidFill>
                            <a:schemeClr val="dk1"/>
                          </a:solidFill>
                          <a:effectLst/>
                          <a:latin typeface="+mn-lt"/>
                          <a:ea typeface="+mn-ea"/>
                          <a:cs typeface="+mn-cs"/>
                        </a:rPr>
                        <a:t>Sièges</a:t>
                      </a:r>
                      <a:r>
                        <a:rPr lang="nl-BE" sz="900" u="none" strike="noStrike" kern="1200">
                          <a:solidFill>
                            <a:schemeClr val="dk1"/>
                          </a:solidFill>
                          <a:effectLst/>
                          <a:latin typeface="+mn-lt"/>
                          <a:ea typeface="+mn-ea"/>
                          <a:cs typeface="+mn-cs"/>
                        </a:rPr>
                        <a:t> </a:t>
                      </a:r>
                      <a:r>
                        <a:rPr lang="nl-BE" sz="900" u="none" strike="noStrike" kern="1200" err="1">
                          <a:solidFill>
                            <a:schemeClr val="dk1"/>
                          </a:solidFill>
                          <a:effectLst/>
                          <a:latin typeface="+mn-lt"/>
                          <a:ea typeface="+mn-ea"/>
                          <a:cs typeface="+mn-cs"/>
                        </a:rPr>
                        <a:t>avant</a:t>
                      </a:r>
                      <a:r>
                        <a:rPr lang="nl-BE" sz="900" u="none" strike="noStrike" kern="1200">
                          <a:solidFill>
                            <a:schemeClr val="dk1"/>
                          </a:solidFill>
                          <a:effectLst/>
                          <a:latin typeface="+mn-lt"/>
                          <a:ea typeface="+mn-ea"/>
                          <a:cs typeface="+mn-cs"/>
                        </a:rPr>
                        <a:t> </a:t>
                      </a:r>
                      <a:r>
                        <a:rPr lang="nl-BE" sz="900" u="none" strike="noStrike" kern="1200" err="1">
                          <a:solidFill>
                            <a:schemeClr val="dk1"/>
                          </a:solidFill>
                          <a:effectLst/>
                          <a:latin typeface="+mn-lt"/>
                          <a:ea typeface="+mn-ea"/>
                          <a:cs typeface="+mn-cs"/>
                        </a:rPr>
                        <a:t>ventilés</a:t>
                      </a:r>
                    </a:p>
                  </a:txBody>
                  <a:tcPr marL="6350" marR="6350" marT="6350" marB="0" anchor="b"/>
                </a:tc>
                <a:tc>
                  <a:txBody>
                    <a:bodyPr/>
                    <a:lstStyle/>
                    <a:p>
                      <a:pPr algn="ctr" fontAlgn="b"/>
                      <a:endParaRPr lang="nl-BE" sz="900" b="0" i="0" u="none" strike="noStrike">
                        <a:solidFill>
                          <a:srgbClr val="000000"/>
                        </a:solidFill>
                        <a:effectLst/>
                        <a:latin typeface="Aptos Narrow" panose="020B0004020202020204" pitchFamily="34" charset="0"/>
                      </a:endParaRPr>
                    </a:p>
                  </a:txBody>
                  <a:tcPr marL="4020" marR="4020" marT="4020" marB="0" anchor="b"/>
                </a:tc>
                <a:tc>
                  <a:txBody>
                    <a:bodyPr/>
                    <a:lstStyle/>
                    <a:p>
                      <a:pPr algn="ctr" fontAlgn="b"/>
                      <a:r>
                        <a:rPr lang="nl-BE" sz="900" u="none" strike="noStrike" kern="1200">
                          <a:solidFill>
                            <a:schemeClr val="dk1"/>
                          </a:solidFill>
                          <a:effectLst/>
                          <a:latin typeface="+mn-lt"/>
                          <a:ea typeface="+mn-ea"/>
                          <a:cs typeface="+mn-cs"/>
                        </a:rPr>
                        <a:t>Rails de </a:t>
                      </a:r>
                      <a:r>
                        <a:rPr lang="nl-BE" sz="900" u="none" strike="noStrike" kern="1200" err="1">
                          <a:solidFill>
                            <a:schemeClr val="dk1"/>
                          </a:solidFill>
                          <a:effectLst/>
                          <a:latin typeface="+mn-lt"/>
                          <a:ea typeface="+mn-ea"/>
                          <a:cs typeface="+mn-cs"/>
                        </a:rPr>
                        <a:t>toit</a:t>
                      </a:r>
                      <a:r>
                        <a:rPr lang="nl-BE" sz="900" u="none" strike="noStrike" kern="1200">
                          <a:solidFill>
                            <a:schemeClr val="dk1"/>
                          </a:solidFill>
                          <a:effectLst/>
                          <a:latin typeface="+mn-lt"/>
                          <a:ea typeface="+mn-ea"/>
                          <a:cs typeface="+mn-cs"/>
                        </a:rPr>
                        <a:t> </a:t>
                      </a:r>
                      <a:r>
                        <a:rPr lang="nl-BE" sz="900" u="none" strike="noStrike" kern="1200" err="1">
                          <a:solidFill>
                            <a:schemeClr val="dk1"/>
                          </a:solidFill>
                          <a:effectLst/>
                          <a:latin typeface="+mn-lt"/>
                          <a:ea typeface="+mn-ea"/>
                          <a:cs typeface="+mn-cs"/>
                        </a:rPr>
                        <a:t>noirs</a:t>
                      </a:r>
                      <a:endParaRPr lang="nl-BE" sz="900" u="none" strike="noStrike" kern="1200">
                        <a:solidFill>
                          <a:schemeClr val="dk1"/>
                        </a:solidFill>
                        <a:effectLst/>
                        <a:latin typeface="+mn-lt"/>
                        <a:ea typeface="+mn-ea"/>
                        <a:cs typeface="+mn-cs"/>
                      </a:endParaRPr>
                    </a:p>
                  </a:txBody>
                  <a:tcPr marL="6350" marR="6350" marT="6350" marB="0" anchor="b"/>
                </a:tc>
                <a:extLst>
                  <a:ext uri="{0D108BD9-81ED-4DB2-BD59-A6C34878D82A}">
                    <a16:rowId xmlns:a16="http://schemas.microsoft.com/office/drawing/2014/main" val="3481176180"/>
                  </a:ext>
                </a:extLst>
              </a:tr>
              <a:tr h="283726">
                <a:tc>
                  <a:txBody>
                    <a:bodyPr/>
                    <a:lstStyle/>
                    <a:p>
                      <a:pPr algn="ctr" fontAlgn="b"/>
                      <a:r>
                        <a:rPr lang="nl-BE" sz="900" b="1" u="none" strike="noStrike" kern="1200">
                          <a:solidFill>
                            <a:schemeClr val="dk1"/>
                          </a:solidFill>
                          <a:effectLst/>
                          <a:latin typeface="+mn-lt"/>
                          <a:ea typeface="+mn-ea"/>
                          <a:cs typeface="+mn-cs"/>
                        </a:rPr>
                        <a:t>Rails de </a:t>
                      </a:r>
                      <a:r>
                        <a:rPr lang="nl-BE" sz="900" b="1" u="none" strike="noStrike" kern="1200" err="1">
                          <a:solidFill>
                            <a:schemeClr val="dk1"/>
                          </a:solidFill>
                          <a:effectLst/>
                          <a:latin typeface="+mn-lt"/>
                          <a:ea typeface="+mn-ea"/>
                          <a:cs typeface="+mn-cs"/>
                        </a:rPr>
                        <a:t>toit</a:t>
                      </a:r>
                    </a:p>
                  </a:txBody>
                  <a:tcPr marL="6350" marR="6350" marT="6350" marB="0" anchor="b"/>
                </a:tc>
                <a:tc>
                  <a:txBody>
                    <a:bodyPr/>
                    <a:lstStyle/>
                    <a:p>
                      <a:pPr algn="ctr" fontAlgn="b"/>
                      <a:r>
                        <a:rPr lang="fr-FR" sz="900" u="none" strike="noStrike" kern="1200">
                          <a:solidFill>
                            <a:schemeClr val="dk1"/>
                          </a:solidFill>
                          <a:effectLst/>
                          <a:latin typeface="+mn-lt"/>
                          <a:ea typeface="+mn-ea"/>
                          <a:cs typeface="+mn-cs"/>
                        </a:rPr>
                        <a:t>Siège conducteur à réglage électrique avec fonction lombaire</a:t>
                      </a:r>
                    </a:p>
                  </a:txBody>
                  <a:tcPr marL="6350" marR="6350" marT="6350" marB="0" anchor="b"/>
                </a:tc>
                <a:tc>
                  <a:txBody>
                    <a:bodyPr/>
                    <a:lstStyle/>
                    <a:p>
                      <a:pPr algn="ctr" fontAlgn="b"/>
                      <a:endParaRPr lang="nl-BE" sz="900" b="0" i="0" u="none" strike="noStrike">
                        <a:solidFill>
                          <a:srgbClr val="000000"/>
                        </a:solidFill>
                        <a:effectLst/>
                        <a:latin typeface="Aptos Narrow" panose="020B0004020202020204" pitchFamily="34" charset="0"/>
                      </a:endParaRPr>
                    </a:p>
                  </a:txBody>
                  <a:tcPr marL="4020" marR="4020" marT="4020" marB="0" anchor="b"/>
                </a:tc>
                <a:tc>
                  <a:txBody>
                    <a:bodyPr/>
                    <a:lstStyle/>
                    <a:p>
                      <a:pPr algn="ctr" fontAlgn="b"/>
                      <a:r>
                        <a:rPr lang="nl-BE" sz="900" u="none" strike="noStrike" kern="1200">
                          <a:solidFill>
                            <a:schemeClr val="dk1"/>
                          </a:solidFill>
                          <a:effectLst/>
                          <a:latin typeface="+mn-lt"/>
                          <a:ea typeface="+mn-ea"/>
                          <a:cs typeface="+mn-cs"/>
                        </a:rPr>
                        <a:t>Volant </a:t>
                      </a:r>
                      <a:r>
                        <a:rPr lang="nl-BE" sz="900" u="none" strike="noStrike" kern="1200" err="1">
                          <a:solidFill>
                            <a:schemeClr val="dk1"/>
                          </a:solidFill>
                          <a:effectLst/>
                          <a:latin typeface="+mn-lt"/>
                          <a:ea typeface="+mn-ea"/>
                          <a:cs typeface="+mn-cs"/>
                        </a:rPr>
                        <a:t>avec</a:t>
                      </a:r>
                      <a:r>
                        <a:rPr lang="nl-BE" sz="900" u="none" strike="noStrike" kern="1200">
                          <a:solidFill>
                            <a:schemeClr val="dk1"/>
                          </a:solidFill>
                          <a:effectLst/>
                          <a:latin typeface="+mn-lt"/>
                          <a:ea typeface="+mn-ea"/>
                          <a:cs typeface="+mn-cs"/>
                        </a:rPr>
                        <a:t> </a:t>
                      </a:r>
                      <a:r>
                        <a:rPr lang="nl-BE" sz="900" u="none" strike="noStrike" kern="1200" err="1">
                          <a:solidFill>
                            <a:schemeClr val="dk1"/>
                          </a:solidFill>
                          <a:effectLst/>
                          <a:latin typeface="+mn-lt"/>
                          <a:ea typeface="+mn-ea"/>
                          <a:cs typeface="+mn-cs"/>
                        </a:rPr>
                        <a:t>incrustations</a:t>
                      </a:r>
                      <a:r>
                        <a:rPr lang="nl-BE" sz="900" u="none" strike="noStrike" kern="1200">
                          <a:solidFill>
                            <a:schemeClr val="dk1"/>
                          </a:solidFill>
                          <a:effectLst/>
                          <a:latin typeface="+mn-lt"/>
                          <a:ea typeface="+mn-ea"/>
                          <a:cs typeface="+mn-cs"/>
                        </a:rPr>
                        <a:t> </a:t>
                      </a:r>
                      <a:r>
                        <a:rPr lang="nl-BE" sz="900" u="none" strike="noStrike" kern="1200" err="1">
                          <a:solidFill>
                            <a:schemeClr val="dk1"/>
                          </a:solidFill>
                          <a:effectLst/>
                          <a:latin typeface="+mn-lt"/>
                          <a:ea typeface="+mn-ea"/>
                          <a:cs typeface="+mn-cs"/>
                        </a:rPr>
                        <a:t>noires</a:t>
                      </a:r>
                      <a:endParaRPr lang="nl-BE" sz="900" u="none" strike="noStrike" kern="1200">
                        <a:solidFill>
                          <a:schemeClr val="dk1"/>
                        </a:solidFill>
                        <a:effectLst/>
                        <a:latin typeface="+mn-lt"/>
                        <a:ea typeface="+mn-ea"/>
                        <a:cs typeface="+mn-cs"/>
                      </a:endParaRPr>
                    </a:p>
                  </a:txBody>
                  <a:tcPr marL="6350" marR="6350" marT="6350" marB="0" anchor="b"/>
                </a:tc>
                <a:extLst>
                  <a:ext uri="{0D108BD9-81ED-4DB2-BD59-A6C34878D82A}">
                    <a16:rowId xmlns:a16="http://schemas.microsoft.com/office/drawing/2014/main" val="3231412128"/>
                  </a:ext>
                </a:extLst>
              </a:tr>
              <a:tr h="292565">
                <a:tc>
                  <a:txBody>
                    <a:bodyPr/>
                    <a:lstStyle/>
                    <a:p>
                      <a:pPr algn="ctr" fontAlgn="b"/>
                      <a:r>
                        <a:rPr lang="nl-BE" sz="900" u="none" strike="noStrike" kern="1200">
                          <a:solidFill>
                            <a:schemeClr val="dk1"/>
                          </a:solidFill>
                          <a:effectLst/>
                          <a:latin typeface="+mn-lt"/>
                          <a:ea typeface="+mn-ea"/>
                          <a:cs typeface="+mn-cs"/>
                        </a:rPr>
                        <a:t>Airbags </a:t>
                      </a:r>
                      <a:r>
                        <a:rPr lang="nl-BE" sz="900" u="none" strike="noStrike" kern="1200" err="1">
                          <a:solidFill>
                            <a:schemeClr val="dk1"/>
                          </a:solidFill>
                          <a:effectLst/>
                          <a:latin typeface="+mn-lt"/>
                          <a:ea typeface="+mn-ea"/>
                          <a:cs typeface="+mn-cs"/>
                        </a:rPr>
                        <a:t>frontaux</a:t>
                      </a:r>
                      <a:endParaRPr lang="nl-BE" sz="900" u="none" strike="noStrike" kern="1200">
                        <a:solidFill>
                          <a:schemeClr val="dk1"/>
                        </a:solidFill>
                        <a:effectLst/>
                        <a:latin typeface="+mn-lt"/>
                        <a:ea typeface="+mn-ea"/>
                        <a:cs typeface="+mn-cs"/>
                      </a:endParaRPr>
                    </a:p>
                  </a:txBody>
                  <a:tcPr marL="6350" marR="6350" marT="6350" marB="0" anchor="b"/>
                </a:tc>
                <a:tc>
                  <a:txBody>
                    <a:bodyPr/>
                    <a:lstStyle/>
                    <a:p>
                      <a:pPr algn="ctr" fontAlgn="b"/>
                      <a:r>
                        <a:rPr lang="fr-FR" sz="900" u="none" strike="noStrike" kern="1200">
                          <a:solidFill>
                            <a:schemeClr val="dk1"/>
                          </a:solidFill>
                          <a:effectLst/>
                          <a:latin typeface="+mn-lt"/>
                          <a:ea typeface="+mn-ea"/>
                          <a:cs typeface="+mn-cs"/>
                        </a:rPr>
                        <a:t>Siège passager à réglage électrique avec '</a:t>
                      </a:r>
                      <a:r>
                        <a:rPr lang="fr-FR" sz="900" u="none" strike="noStrike" kern="1200" err="1">
                          <a:solidFill>
                            <a:schemeClr val="dk1"/>
                          </a:solidFill>
                          <a:effectLst/>
                          <a:latin typeface="+mn-lt"/>
                          <a:ea typeface="+mn-ea"/>
                          <a:cs typeface="+mn-cs"/>
                        </a:rPr>
                        <a:t>Walk</a:t>
                      </a:r>
                      <a:r>
                        <a:rPr lang="fr-FR" sz="900" u="none" strike="noStrike" kern="1200">
                          <a:solidFill>
                            <a:schemeClr val="dk1"/>
                          </a:solidFill>
                          <a:effectLst/>
                          <a:latin typeface="+mn-lt"/>
                          <a:ea typeface="+mn-ea"/>
                          <a:cs typeface="+mn-cs"/>
                        </a:rPr>
                        <a:t>-in </a:t>
                      </a:r>
                      <a:r>
                        <a:rPr lang="fr-FR" sz="900" u="none" strike="noStrike" kern="1200" err="1">
                          <a:solidFill>
                            <a:schemeClr val="dk1"/>
                          </a:solidFill>
                          <a:effectLst/>
                          <a:latin typeface="+mn-lt"/>
                          <a:ea typeface="+mn-ea"/>
                          <a:cs typeface="+mn-cs"/>
                        </a:rPr>
                        <a:t>device</a:t>
                      </a:r>
                      <a:r>
                        <a:rPr lang="fr-FR" sz="900" u="none" strike="noStrike" kern="1200">
                          <a:solidFill>
                            <a:schemeClr val="dk1"/>
                          </a:solidFill>
                          <a:effectLst/>
                          <a:latin typeface="+mn-lt"/>
                          <a:ea typeface="+mn-ea"/>
                          <a:cs typeface="+mn-cs"/>
                        </a:rPr>
                        <a:t>'</a:t>
                      </a:r>
                    </a:p>
                  </a:txBody>
                  <a:tcPr marL="6350" marR="6350" marT="6350" marB="0" anchor="b"/>
                </a:tc>
                <a:tc>
                  <a:txBody>
                    <a:bodyPr/>
                    <a:lstStyle/>
                    <a:p>
                      <a:pPr algn="ctr" fontAlgn="b"/>
                      <a:endParaRPr lang="nl-BE" sz="900" b="0" i="0" u="none" strike="noStrike">
                        <a:solidFill>
                          <a:srgbClr val="000000"/>
                        </a:solidFill>
                        <a:effectLst/>
                        <a:latin typeface="Aptos Narrow" panose="020B0004020202020204" pitchFamily="34" charset="0"/>
                      </a:endParaRPr>
                    </a:p>
                  </a:txBody>
                  <a:tcPr marL="4020" marR="4020" marT="4020" marB="0" anchor="b"/>
                </a:tc>
                <a:tc>
                  <a:txBody>
                    <a:bodyPr/>
                    <a:lstStyle/>
                    <a:p>
                      <a:pPr algn="ctr" fontAlgn="b"/>
                      <a:endParaRPr lang="nl-BE" sz="900" b="0" i="0" u="none" strike="noStrike">
                        <a:solidFill>
                          <a:srgbClr val="000000"/>
                        </a:solidFill>
                        <a:effectLst/>
                        <a:latin typeface="Aptos Narrow" panose="020B0004020202020204" pitchFamily="34" charset="0"/>
                      </a:endParaRPr>
                    </a:p>
                  </a:txBody>
                  <a:tcPr marL="4020" marR="4020" marT="4020" marB="0" anchor="b"/>
                </a:tc>
                <a:extLst>
                  <a:ext uri="{0D108BD9-81ED-4DB2-BD59-A6C34878D82A}">
                    <a16:rowId xmlns:a16="http://schemas.microsoft.com/office/drawing/2014/main" val="2393485101"/>
                  </a:ext>
                </a:extLst>
              </a:tr>
              <a:tr h="156894">
                <a:tc>
                  <a:txBody>
                    <a:bodyPr/>
                    <a:lstStyle/>
                    <a:p>
                      <a:pPr algn="ctr" fontAlgn="b"/>
                      <a:r>
                        <a:rPr lang="nl-BE" sz="900" u="none" strike="noStrike" kern="1200">
                          <a:solidFill>
                            <a:schemeClr val="dk1"/>
                          </a:solidFill>
                          <a:effectLst/>
                          <a:latin typeface="+mn-lt"/>
                          <a:ea typeface="+mn-ea"/>
                          <a:cs typeface="+mn-cs"/>
                        </a:rPr>
                        <a:t>Airbags </a:t>
                      </a:r>
                      <a:r>
                        <a:rPr lang="nl-BE" sz="900" u="none" strike="noStrike" kern="1200" err="1">
                          <a:solidFill>
                            <a:schemeClr val="dk1"/>
                          </a:solidFill>
                          <a:effectLst/>
                          <a:latin typeface="+mn-lt"/>
                          <a:ea typeface="+mn-ea"/>
                          <a:cs typeface="+mn-cs"/>
                        </a:rPr>
                        <a:t>rideaux</a:t>
                      </a:r>
                      <a:endParaRPr lang="nl-BE" sz="900" u="none" strike="noStrike" kern="1200">
                        <a:solidFill>
                          <a:schemeClr val="dk1"/>
                        </a:solidFill>
                        <a:effectLst/>
                        <a:latin typeface="+mn-lt"/>
                        <a:ea typeface="+mn-ea"/>
                        <a:cs typeface="+mn-cs"/>
                      </a:endParaRPr>
                    </a:p>
                  </a:txBody>
                  <a:tcPr marL="6350" marR="6350" marT="6350" marB="0" anchor="b"/>
                </a:tc>
                <a:tc>
                  <a:txBody>
                    <a:bodyPr/>
                    <a:lstStyle/>
                    <a:p>
                      <a:pPr algn="ctr" fontAlgn="b"/>
                      <a:r>
                        <a:rPr lang="nl-BE" sz="900" u="none" strike="noStrike" kern="1200">
                          <a:solidFill>
                            <a:schemeClr val="dk1"/>
                          </a:solidFill>
                          <a:effectLst/>
                          <a:latin typeface="+mn-lt"/>
                          <a:ea typeface="+mn-ea"/>
                          <a:cs typeface="+mn-cs"/>
                        </a:rPr>
                        <a:t>Pack BSD </a:t>
                      </a:r>
                      <a:r>
                        <a:rPr lang="nl-BE" sz="900" u="none" strike="noStrike" kern="1200" err="1">
                          <a:solidFill>
                            <a:schemeClr val="dk1"/>
                          </a:solidFill>
                          <a:effectLst/>
                          <a:latin typeface="+mn-lt"/>
                          <a:ea typeface="+mn-ea"/>
                          <a:cs typeface="+mn-cs"/>
                        </a:rPr>
                        <a:t>arrière</a:t>
                      </a:r>
                      <a:r>
                        <a:rPr lang="nl-BE" sz="900" u="none" strike="noStrike" kern="1200">
                          <a:solidFill>
                            <a:schemeClr val="dk1"/>
                          </a:solidFill>
                          <a:effectLst/>
                          <a:latin typeface="+mn-lt"/>
                          <a:ea typeface="+mn-ea"/>
                          <a:cs typeface="+mn-cs"/>
                        </a:rPr>
                        <a:t> (BSW/LCW/RCTW)</a:t>
                      </a:r>
                    </a:p>
                  </a:txBody>
                  <a:tcPr marL="6350" marR="6350" marT="6350" marB="0" anchor="b"/>
                </a:tc>
                <a:tc>
                  <a:txBody>
                    <a:bodyPr/>
                    <a:lstStyle/>
                    <a:p>
                      <a:pPr algn="ctr" fontAlgn="b"/>
                      <a:endParaRPr lang="nl-BE" sz="900" b="0" i="0" u="none" strike="noStrike">
                        <a:solidFill>
                          <a:srgbClr val="000000"/>
                        </a:solidFill>
                        <a:effectLst/>
                        <a:latin typeface="Aptos Narrow" panose="020B0004020202020204" pitchFamily="34" charset="0"/>
                      </a:endParaRPr>
                    </a:p>
                  </a:txBody>
                  <a:tcPr marL="4020" marR="4020" marT="4020" marB="0" anchor="b"/>
                </a:tc>
                <a:tc>
                  <a:txBody>
                    <a:bodyPr/>
                    <a:lstStyle/>
                    <a:p>
                      <a:pPr algn="ctr" fontAlgn="b"/>
                      <a:endParaRPr lang="nl-BE" sz="900" b="0" i="0" u="none" strike="noStrike">
                        <a:solidFill>
                          <a:srgbClr val="000000"/>
                        </a:solidFill>
                        <a:effectLst/>
                        <a:latin typeface="Aptos Narrow" panose="020B0004020202020204" pitchFamily="34" charset="0"/>
                      </a:endParaRPr>
                    </a:p>
                  </a:txBody>
                  <a:tcPr marL="4020" marR="4020" marT="4020" marB="0" anchor="b"/>
                </a:tc>
                <a:extLst>
                  <a:ext uri="{0D108BD9-81ED-4DB2-BD59-A6C34878D82A}">
                    <a16:rowId xmlns:a16="http://schemas.microsoft.com/office/drawing/2014/main" val="3977992437"/>
                  </a:ext>
                </a:extLst>
              </a:tr>
              <a:tr h="156894">
                <a:tc>
                  <a:txBody>
                    <a:bodyPr/>
                    <a:lstStyle/>
                    <a:p>
                      <a:pPr algn="ctr" fontAlgn="b"/>
                      <a:r>
                        <a:rPr lang="nl-BE" sz="900" u="none" strike="noStrike" kern="1200">
                          <a:solidFill>
                            <a:schemeClr val="dk1"/>
                          </a:solidFill>
                          <a:effectLst/>
                          <a:latin typeface="+mn-lt"/>
                          <a:ea typeface="+mn-ea"/>
                          <a:cs typeface="+mn-cs"/>
                        </a:rPr>
                        <a:t>Airbag </a:t>
                      </a:r>
                      <a:r>
                        <a:rPr lang="nl-BE" sz="900" u="none" strike="noStrike" kern="1200" err="1">
                          <a:solidFill>
                            <a:schemeClr val="dk1"/>
                          </a:solidFill>
                          <a:effectLst/>
                          <a:latin typeface="+mn-lt"/>
                          <a:ea typeface="+mn-ea"/>
                          <a:cs typeface="+mn-cs"/>
                        </a:rPr>
                        <a:t>central</a:t>
                      </a:r>
                      <a:endParaRPr lang="nl-BE" sz="900" u="none" strike="noStrike" kern="1200">
                        <a:solidFill>
                          <a:schemeClr val="dk1"/>
                        </a:solidFill>
                        <a:effectLst/>
                        <a:latin typeface="+mn-lt"/>
                        <a:ea typeface="+mn-ea"/>
                        <a:cs typeface="+mn-cs"/>
                      </a:endParaRPr>
                    </a:p>
                  </a:txBody>
                  <a:tcPr marL="6350" marR="6350" marT="6350" marB="0" anchor="b"/>
                </a:tc>
                <a:tc>
                  <a:txBody>
                    <a:bodyPr/>
                    <a:lstStyle/>
                    <a:p>
                      <a:pPr algn="ctr" fontAlgn="b"/>
                      <a:r>
                        <a:rPr lang="fr-FR" sz="900" u="none" strike="noStrike" kern="1200">
                          <a:solidFill>
                            <a:schemeClr val="dk1"/>
                          </a:solidFill>
                          <a:effectLst/>
                          <a:latin typeface="+mn-lt"/>
                          <a:ea typeface="+mn-ea"/>
                          <a:cs typeface="+mn-cs"/>
                        </a:rPr>
                        <a:t>Chargeur de smartphone par induction</a:t>
                      </a:r>
                    </a:p>
                  </a:txBody>
                  <a:tcPr marL="6350" marR="6350" marT="6350" marB="0" anchor="b"/>
                </a:tc>
                <a:tc>
                  <a:txBody>
                    <a:bodyPr/>
                    <a:lstStyle/>
                    <a:p>
                      <a:pPr algn="ctr" fontAlgn="b"/>
                      <a:endParaRPr lang="nl-BE" sz="900" b="0" i="0" u="none" strike="noStrike">
                        <a:solidFill>
                          <a:srgbClr val="000000"/>
                        </a:solidFill>
                        <a:effectLst/>
                        <a:latin typeface="Aptos Narrow" panose="020B0004020202020204" pitchFamily="34" charset="0"/>
                      </a:endParaRPr>
                    </a:p>
                  </a:txBody>
                  <a:tcPr marL="4020" marR="4020" marT="4020" marB="0" anchor="b"/>
                </a:tc>
                <a:tc>
                  <a:txBody>
                    <a:bodyPr/>
                    <a:lstStyle/>
                    <a:p>
                      <a:pPr algn="ctr" fontAlgn="b"/>
                      <a:endParaRPr lang="nl-BE" sz="900" b="0" i="0" u="none" strike="noStrike">
                        <a:solidFill>
                          <a:srgbClr val="000000"/>
                        </a:solidFill>
                        <a:effectLst/>
                        <a:latin typeface="Aptos Narrow" panose="020B0004020202020204" pitchFamily="34" charset="0"/>
                      </a:endParaRPr>
                    </a:p>
                  </a:txBody>
                  <a:tcPr marL="4020" marR="4020" marT="4020" marB="0" anchor="b"/>
                </a:tc>
                <a:extLst>
                  <a:ext uri="{0D108BD9-81ED-4DB2-BD59-A6C34878D82A}">
                    <a16:rowId xmlns:a16="http://schemas.microsoft.com/office/drawing/2014/main" val="905646004"/>
                  </a:ext>
                </a:extLst>
              </a:tr>
              <a:tr h="156894">
                <a:tc>
                  <a:txBody>
                    <a:bodyPr/>
                    <a:lstStyle/>
                    <a:p>
                      <a:pPr algn="ctr" fontAlgn="b"/>
                      <a:r>
                        <a:rPr lang="nl-BE" sz="900" b="1" u="none" strike="noStrike" kern="1200">
                          <a:solidFill>
                            <a:schemeClr val="dk1"/>
                          </a:solidFill>
                          <a:effectLst/>
                          <a:latin typeface="+mn-lt"/>
                          <a:ea typeface="+mn-ea"/>
                          <a:cs typeface="+mn-cs"/>
                        </a:rPr>
                        <a:t>Airbag </a:t>
                      </a:r>
                      <a:r>
                        <a:rPr lang="nl-BE" sz="900" b="1" u="none" strike="noStrike" kern="1200" err="1">
                          <a:solidFill>
                            <a:schemeClr val="dk1"/>
                          </a:solidFill>
                          <a:effectLst/>
                          <a:latin typeface="+mn-lt"/>
                          <a:ea typeface="+mn-ea"/>
                          <a:cs typeface="+mn-cs"/>
                        </a:rPr>
                        <a:t>genoux</a:t>
                      </a:r>
                      <a:r>
                        <a:rPr lang="nl-BE" sz="900" b="1" u="none" strike="noStrike" kern="1200">
                          <a:solidFill>
                            <a:schemeClr val="dk1"/>
                          </a:solidFill>
                          <a:effectLst/>
                          <a:latin typeface="+mn-lt"/>
                          <a:ea typeface="+mn-ea"/>
                          <a:cs typeface="+mn-cs"/>
                        </a:rPr>
                        <a:t> du conducteur</a:t>
                      </a:r>
                    </a:p>
                  </a:txBody>
                  <a:tcPr marL="6350" marR="6350" marT="6350" marB="0" anchor="b"/>
                </a:tc>
                <a:tc>
                  <a:txBody>
                    <a:bodyPr/>
                    <a:lstStyle/>
                    <a:p>
                      <a:pPr algn="ctr" fontAlgn="b"/>
                      <a:r>
                        <a:rPr lang="nl-BE" sz="900" u="none" strike="noStrike" kern="1200" err="1">
                          <a:solidFill>
                            <a:schemeClr val="dk1"/>
                          </a:solidFill>
                          <a:effectLst/>
                          <a:latin typeface="+mn-lt"/>
                          <a:ea typeface="+mn-ea"/>
                          <a:cs typeface="+mn-cs"/>
                        </a:rPr>
                        <a:t>Rétroviseur</a:t>
                      </a:r>
                      <a:r>
                        <a:rPr lang="nl-BE" sz="900" u="none" strike="noStrike" kern="1200">
                          <a:solidFill>
                            <a:schemeClr val="dk1"/>
                          </a:solidFill>
                          <a:effectLst/>
                          <a:latin typeface="+mn-lt"/>
                          <a:ea typeface="+mn-ea"/>
                          <a:cs typeface="+mn-cs"/>
                        </a:rPr>
                        <a:t> intérieur ECM</a:t>
                      </a:r>
                    </a:p>
                  </a:txBody>
                  <a:tcPr marL="6350" marR="6350" marT="6350" marB="0" anchor="b"/>
                </a:tc>
                <a:tc>
                  <a:txBody>
                    <a:bodyPr/>
                    <a:lstStyle/>
                    <a:p>
                      <a:pPr algn="ctr" fontAlgn="b"/>
                      <a:endParaRPr lang="nl-BE" sz="900" b="0" i="0" u="none" strike="noStrike">
                        <a:solidFill>
                          <a:srgbClr val="000000"/>
                        </a:solidFill>
                        <a:effectLst/>
                        <a:latin typeface="Aptos Narrow" panose="020B0004020202020204" pitchFamily="34" charset="0"/>
                      </a:endParaRPr>
                    </a:p>
                  </a:txBody>
                  <a:tcPr marL="4020" marR="4020" marT="4020" marB="0" anchor="b"/>
                </a:tc>
                <a:tc>
                  <a:txBody>
                    <a:bodyPr/>
                    <a:lstStyle/>
                    <a:p>
                      <a:pPr algn="ctr" fontAlgn="b"/>
                      <a:endParaRPr lang="nl-BE" sz="900" b="0" i="0" u="none" strike="noStrike">
                        <a:solidFill>
                          <a:srgbClr val="000000"/>
                        </a:solidFill>
                        <a:effectLst/>
                        <a:latin typeface="Aptos Narrow" panose="020B0004020202020204" pitchFamily="34" charset="0"/>
                      </a:endParaRPr>
                    </a:p>
                  </a:txBody>
                  <a:tcPr marL="4020" marR="4020" marT="4020" marB="0" anchor="b"/>
                </a:tc>
                <a:extLst>
                  <a:ext uri="{0D108BD9-81ED-4DB2-BD59-A6C34878D82A}">
                    <a16:rowId xmlns:a16="http://schemas.microsoft.com/office/drawing/2014/main" val="3237557742"/>
                  </a:ext>
                </a:extLst>
              </a:tr>
              <a:tr h="156894">
                <a:tc>
                  <a:txBody>
                    <a:bodyPr/>
                    <a:lstStyle/>
                    <a:p>
                      <a:pPr algn="ctr" fontAlgn="b"/>
                      <a:r>
                        <a:rPr lang="nl-BE" sz="900" u="none" strike="noStrike" kern="1200" err="1">
                          <a:solidFill>
                            <a:schemeClr val="dk1"/>
                          </a:solidFill>
                          <a:effectLst/>
                          <a:latin typeface="+mn-lt"/>
                          <a:ea typeface="+mn-ea"/>
                          <a:cs typeface="+mn-cs"/>
                        </a:rPr>
                        <a:t>Sièges</a:t>
                      </a:r>
                      <a:r>
                        <a:rPr lang="nl-BE" sz="900" u="none" strike="noStrike" kern="1200">
                          <a:solidFill>
                            <a:schemeClr val="dk1"/>
                          </a:solidFill>
                          <a:effectLst/>
                          <a:latin typeface="+mn-lt"/>
                          <a:ea typeface="+mn-ea"/>
                          <a:cs typeface="+mn-cs"/>
                        </a:rPr>
                        <a:t> en </a:t>
                      </a:r>
                      <a:r>
                        <a:rPr lang="nl-BE" sz="900" u="none" strike="noStrike" kern="1200" err="1">
                          <a:solidFill>
                            <a:schemeClr val="dk1"/>
                          </a:solidFill>
                          <a:effectLst/>
                          <a:latin typeface="+mn-lt"/>
                          <a:ea typeface="+mn-ea"/>
                          <a:cs typeface="+mn-cs"/>
                        </a:rPr>
                        <a:t>tissu</a:t>
                      </a:r>
                    </a:p>
                  </a:txBody>
                  <a:tcPr marL="6350" marR="6350" marT="6350" marB="0" anchor="b"/>
                </a:tc>
                <a:tc>
                  <a:txBody>
                    <a:bodyPr/>
                    <a:lstStyle/>
                    <a:p>
                      <a:pPr algn="ctr" fontAlgn="b"/>
                      <a:r>
                        <a:rPr lang="nl-BE" sz="900" b="1" u="none" strike="noStrike" kern="1200">
                          <a:solidFill>
                            <a:schemeClr val="dk1"/>
                          </a:solidFill>
                          <a:effectLst/>
                          <a:latin typeface="+mn-lt"/>
                          <a:ea typeface="+mn-ea"/>
                          <a:cs typeface="+mn-cs"/>
                        </a:rPr>
                        <a:t>Suspension </a:t>
                      </a:r>
                      <a:r>
                        <a:rPr lang="nl-BE" sz="900" b="1" u="none" strike="noStrike" kern="1200" err="1">
                          <a:solidFill>
                            <a:schemeClr val="dk1"/>
                          </a:solidFill>
                          <a:effectLst/>
                          <a:latin typeface="+mn-lt"/>
                          <a:ea typeface="+mn-ea"/>
                          <a:cs typeface="+mn-cs"/>
                        </a:rPr>
                        <a:t>arrière</a:t>
                      </a:r>
                      <a:r>
                        <a:rPr lang="nl-BE" sz="900" b="1" u="none" strike="noStrike" kern="1200">
                          <a:solidFill>
                            <a:schemeClr val="dk1"/>
                          </a:solidFill>
                          <a:effectLst/>
                          <a:latin typeface="+mn-lt"/>
                          <a:ea typeface="+mn-ea"/>
                          <a:cs typeface="+mn-cs"/>
                        </a:rPr>
                        <a:t> </a:t>
                      </a:r>
                      <a:r>
                        <a:rPr lang="nl-BE" sz="900" b="1" u="none" strike="noStrike" kern="1200" err="1">
                          <a:solidFill>
                            <a:schemeClr val="dk1"/>
                          </a:solidFill>
                          <a:effectLst/>
                          <a:latin typeface="+mn-lt"/>
                          <a:ea typeface="+mn-ea"/>
                          <a:cs typeface="+mn-cs"/>
                        </a:rPr>
                        <a:t>autonivelante</a:t>
                      </a:r>
                      <a:endParaRPr lang="nl-BE" sz="900" b="1" u="none" strike="noStrike" kern="1200">
                        <a:solidFill>
                          <a:schemeClr val="dk1"/>
                        </a:solidFill>
                        <a:effectLst/>
                        <a:latin typeface="+mn-lt"/>
                        <a:ea typeface="+mn-ea"/>
                        <a:cs typeface="+mn-cs"/>
                      </a:endParaRPr>
                    </a:p>
                  </a:txBody>
                  <a:tcPr marL="6350" marR="6350" marT="6350" marB="0" anchor="b"/>
                </a:tc>
                <a:tc>
                  <a:txBody>
                    <a:bodyPr/>
                    <a:lstStyle/>
                    <a:p>
                      <a:pPr algn="ctr" fontAlgn="b"/>
                      <a:endParaRPr lang="nl-BE" sz="900" b="0" i="0" u="none" strike="noStrike">
                        <a:solidFill>
                          <a:srgbClr val="000000"/>
                        </a:solidFill>
                        <a:effectLst/>
                        <a:latin typeface="Aptos Narrow" panose="020B0004020202020204" pitchFamily="34" charset="0"/>
                      </a:endParaRPr>
                    </a:p>
                  </a:txBody>
                  <a:tcPr marL="4020" marR="4020" marT="4020" marB="0" anchor="b"/>
                </a:tc>
                <a:tc>
                  <a:txBody>
                    <a:bodyPr/>
                    <a:lstStyle/>
                    <a:p>
                      <a:pPr algn="ctr" fontAlgn="b"/>
                      <a:endParaRPr lang="nl-BE" sz="900" b="0" i="0" u="none" strike="noStrike">
                        <a:solidFill>
                          <a:srgbClr val="000000"/>
                        </a:solidFill>
                        <a:effectLst/>
                        <a:latin typeface="Aptos Narrow" panose="020B0004020202020204" pitchFamily="34" charset="0"/>
                      </a:endParaRPr>
                    </a:p>
                  </a:txBody>
                  <a:tcPr marL="4020" marR="4020" marT="4020" marB="0" anchor="b"/>
                </a:tc>
                <a:extLst>
                  <a:ext uri="{0D108BD9-81ED-4DB2-BD59-A6C34878D82A}">
                    <a16:rowId xmlns:a16="http://schemas.microsoft.com/office/drawing/2014/main" val="1736261475"/>
                  </a:ext>
                </a:extLst>
              </a:tr>
              <a:tr h="156894">
                <a:tc>
                  <a:txBody>
                    <a:bodyPr/>
                    <a:lstStyle/>
                    <a:p>
                      <a:pPr algn="ctr" fontAlgn="b"/>
                      <a:r>
                        <a:rPr lang="fr-FR" sz="900" u="none" strike="noStrike" kern="1200">
                          <a:solidFill>
                            <a:schemeClr val="dk1"/>
                          </a:solidFill>
                          <a:effectLst/>
                          <a:latin typeface="+mn-lt"/>
                          <a:ea typeface="+mn-ea"/>
                          <a:cs typeface="+mn-cs"/>
                        </a:rPr>
                        <a:t>Volant réglable en hauteur et en profondeur</a:t>
                      </a:r>
                    </a:p>
                  </a:txBody>
                  <a:tcPr marL="6350" marR="6350" marT="6350" marB="0" anchor="b"/>
                </a:tc>
                <a:tc>
                  <a:txBody>
                    <a:bodyPr/>
                    <a:lstStyle/>
                    <a:p>
                      <a:pPr algn="ctr" fontAlgn="b"/>
                      <a:endParaRPr lang="nl-BE" sz="900" b="0" i="0" u="none" strike="noStrike">
                        <a:solidFill>
                          <a:srgbClr val="000000"/>
                        </a:solidFill>
                        <a:effectLst/>
                        <a:latin typeface="Aptos Narrow" panose="020B0004020202020204" pitchFamily="34" charset="0"/>
                      </a:endParaRPr>
                    </a:p>
                  </a:txBody>
                  <a:tcPr marL="4020" marR="4020" marT="4020" marB="0" anchor="b"/>
                </a:tc>
                <a:tc>
                  <a:txBody>
                    <a:bodyPr/>
                    <a:lstStyle/>
                    <a:p>
                      <a:pPr algn="ctr" fontAlgn="b"/>
                      <a:endParaRPr lang="nl-BE" sz="900" b="0" i="0" u="none" strike="noStrike">
                        <a:solidFill>
                          <a:srgbClr val="000000"/>
                        </a:solidFill>
                        <a:effectLst/>
                        <a:latin typeface="Aptos Narrow" panose="020B0004020202020204" pitchFamily="34" charset="0"/>
                      </a:endParaRPr>
                    </a:p>
                  </a:txBody>
                  <a:tcPr marL="4020" marR="4020" marT="4020" marB="0" anchor="b"/>
                </a:tc>
                <a:tc>
                  <a:txBody>
                    <a:bodyPr/>
                    <a:lstStyle/>
                    <a:p>
                      <a:pPr algn="ctr" fontAlgn="b"/>
                      <a:endParaRPr lang="nl-BE" sz="900" b="0" i="0" u="none" strike="noStrike">
                        <a:solidFill>
                          <a:srgbClr val="000000"/>
                        </a:solidFill>
                        <a:effectLst/>
                        <a:latin typeface="Aptos Narrow" panose="020B0004020202020204" pitchFamily="34" charset="0"/>
                      </a:endParaRPr>
                    </a:p>
                  </a:txBody>
                  <a:tcPr marL="4020" marR="4020" marT="4020" marB="0" anchor="b"/>
                </a:tc>
                <a:extLst>
                  <a:ext uri="{0D108BD9-81ED-4DB2-BD59-A6C34878D82A}">
                    <a16:rowId xmlns:a16="http://schemas.microsoft.com/office/drawing/2014/main" val="3226636125"/>
                  </a:ext>
                </a:extLst>
              </a:tr>
              <a:tr h="156894">
                <a:tc>
                  <a:txBody>
                    <a:bodyPr/>
                    <a:lstStyle/>
                    <a:p>
                      <a:pPr algn="ctr" fontAlgn="b"/>
                      <a:r>
                        <a:rPr lang="nl-BE" sz="900" u="none" strike="noStrike" kern="1200">
                          <a:solidFill>
                            <a:schemeClr val="dk1"/>
                          </a:solidFill>
                          <a:effectLst/>
                          <a:latin typeface="+mn-lt"/>
                          <a:ea typeface="+mn-ea"/>
                          <a:cs typeface="+mn-cs"/>
                        </a:rPr>
                        <a:t>Combiné </a:t>
                      </a:r>
                      <a:r>
                        <a:rPr lang="nl-BE" sz="900" u="none" strike="noStrike" kern="1200" err="1">
                          <a:solidFill>
                            <a:schemeClr val="dk1"/>
                          </a:solidFill>
                          <a:effectLst/>
                          <a:latin typeface="+mn-lt"/>
                          <a:ea typeface="+mn-ea"/>
                          <a:cs typeface="+mn-cs"/>
                        </a:rPr>
                        <a:t>d'instruments</a:t>
                      </a:r>
                      <a:r>
                        <a:rPr lang="nl-BE" sz="900" u="none" strike="noStrike" kern="1200">
                          <a:solidFill>
                            <a:schemeClr val="dk1"/>
                          </a:solidFill>
                          <a:effectLst/>
                          <a:latin typeface="+mn-lt"/>
                          <a:ea typeface="+mn-ea"/>
                          <a:cs typeface="+mn-cs"/>
                        </a:rPr>
                        <a:t> </a:t>
                      </a:r>
                      <a:r>
                        <a:rPr lang="nl-BE" sz="900" u="none" strike="noStrike" kern="1200" err="1">
                          <a:solidFill>
                            <a:schemeClr val="dk1"/>
                          </a:solidFill>
                          <a:effectLst/>
                          <a:latin typeface="+mn-lt"/>
                          <a:ea typeface="+mn-ea"/>
                          <a:cs typeface="+mn-cs"/>
                        </a:rPr>
                        <a:t>numériques</a:t>
                      </a:r>
                      <a:r>
                        <a:rPr lang="nl-BE" sz="900" u="none" strike="noStrike" kern="1200">
                          <a:solidFill>
                            <a:schemeClr val="dk1"/>
                          </a:solidFill>
                          <a:effectLst/>
                          <a:latin typeface="+mn-lt"/>
                          <a:ea typeface="+mn-ea"/>
                          <a:cs typeface="+mn-cs"/>
                        </a:rPr>
                        <a:t> 12,3</a:t>
                      </a:r>
                    </a:p>
                  </a:txBody>
                  <a:tcPr marL="6350" marR="6350" marT="6350" marB="0" anchor="b"/>
                </a:tc>
                <a:tc>
                  <a:txBody>
                    <a:bodyPr/>
                    <a:lstStyle/>
                    <a:p>
                      <a:pPr algn="ctr" fontAlgn="b"/>
                      <a:endParaRPr lang="nl-BE" sz="900" b="0" i="0" u="none" strike="noStrike">
                        <a:solidFill>
                          <a:srgbClr val="000000"/>
                        </a:solidFill>
                        <a:effectLst/>
                        <a:latin typeface="Aptos Narrow" panose="020B0004020202020204" pitchFamily="34" charset="0"/>
                      </a:endParaRPr>
                    </a:p>
                  </a:txBody>
                  <a:tcPr marL="4020" marR="4020" marT="4020" marB="0" anchor="b"/>
                </a:tc>
                <a:tc>
                  <a:txBody>
                    <a:bodyPr/>
                    <a:lstStyle/>
                    <a:p>
                      <a:pPr algn="ctr" fontAlgn="b"/>
                      <a:endParaRPr lang="nl-BE" sz="900" b="0" i="0" u="none" strike="noStrike">
                        <a:solidFill>
                          <a:srgbClr val="000000"/>
                        </a:solidFill>
                        <a:effectLst/>
                        <a:latin typeface="Aptos Narrow" panose="020B0004020202020204" pitchFamily="34" charset="0"/>
                      </a:endParaRPr>
                    </a:p>
                  </a:txBody>
                  <a:tcPr marL="4020" marR="4020" marT="4020" marB="0" anchor="b"/>
                </a:tc>
                <a:tc>
                  <a:txBody>
                    <a:bodyPr/>
                    <a:lstStyle/>
                    <a:p>
                      <a:pPr algn="ctr" fontAlgn="b"/>
                      <a:endParaRPr lang="nl-BE" sz="900" b="0" i="0" u="none" strike="noStrike">
                        <a:solidFill>
                          <a:srgbClr val="000000"/>
                        </a:solidFill>
                        <a:effectLst/>
                        <a:latin typeface="Aptos Narrow" panose="020B0004020202020204" pitchFamily="34" charset="0"/>
                      </a:endParaRPr>
                    </a:p>
                  </a:txBody>
                  <a:tcPr marL="4020" marR="4020" marT="4020" marB="0" anchor="b"/>
                </a:tc>
                <a:extLst>
                  <a:ext uri="{0D108BD9-81ED-4DB2-BD59-A6C34878D82A}">
                    <a16:rowId xmlns:a16="http://schemas.microsoft.com/office/drawing/2014/main" val="1456221502"/>
                  </a:ext>
                </a:extLst>
              </a:tr>
              <a:tr h="292565">
                <a:tc>
                  <a:txBody>
                    <a:bodyPr/>
                    <a:lstStyle/>
                    <a:p>
                      <a:pPr algn="ctr" fontAlgn="b"/>
                      <a:r>
                        <a:rPr lang="fr-FR" sz="900" u="none" strike="noStrike" kern="1200">
                          <a:solidFill>
                            <a:schemeClr val="dk1"/>
                          </a:solidFill>
                          <a:effectLst/>
                          <a:latin typeface="+mn-lt"/>
                          <a:ea typeface="+mn-ea"/>
                          <a:cs typeface="+mn-cs"/>
                        </a:rPr>
                        <a:t>Système de navigation 12,3 pouces avec connectivité Apple </a:t>
                      </a:r>
                      <a:r>
                        <a:rPr lang="fr-FR" sz="900" u="none" strike="noStrike" kern="1200" err="1">
                          <a:solidFill>
                            <a:schemeClr val="dk1"/>
                          </a:solidFill>
                          <a:effectLst/>
                          <a:latin typeface="+mn-lt"/>
                          <a:ea typeface="+mn-ea"/>
                          <a:cs typeface="+mn-cs"/>
                        </a:rPr>
                        <a:t>CarPlay</a:t>
                      </a:r>
                      <a:r>
                        <a:rPr lang="fr-FR" sz="900" u="none" strike="noStrike" kern="1200">
                          <a:solidFill>
                            <a:schemeClr val="dk1"/>
                          </a:solidFill>
                          <a:effectLst/>
                          <a:latin typeface="+mn-lt"/>
                          <a:ea typeface="+mn-ea"/>
                          <a:cs typeface="+mn-cs"/>
                        </a:rPr>
                        <a:t> / Android Auto</a:t>
                      </a:r>
                    </a:p>
                  </a:txBody>
                  <a:tcPr marL="6350" marR="6350" marT="6350" marB="0" anchor="b"/>
                </a:tc>
                <a:tc>
                  <a:txBody>
                    <a:bodyPr/>
                    <a:lstStyle/>
                    <a:p>
                      <a:pPr algn="ctr" fontAlgn="b"/>
                      <a:endParaRPr lang="nl-BE" sz="900" b="0" i="0" u="none" strike="noStrike">
                        <a:solidFill>
                          <a:srgbClr val="000000"/>
                        </a:solidFill>
                        <a:effectLst/>
                        <a:latin typeface="Aptos Narrow" panose="020B0004020202020204" pitchFamily="34" charset="0"/>
                      </a:endParaRPr>
                    </a:p>
                  </a:txBody>
                  <a:tcPr marL="4020" marR="4020" marT="4020" marB="0" anchor="b"/>
                </a:tc>
                <a:tc>
                  <a:txBody>
                    <a:bodyPr/>
                    <a:lstStyle/>
                    <a:p>
                      <a:pPr algn="ctr" fontAlgn="b"/>
                      <a:endParaRPr lang="nl-BE" sz="900" b="0" i="0" u="none" strike="noStrike">
                        <a:solidFill>
                          <a:srgbClr val="000000"/>
                        </a:solidFill>
                        <a:effectLst/>
                        <a:latin typeface="Aptos Narrow" panose="020B0004020202020204" pitchFamily="34" charset="0"/>
                      </a:endParaRPr>
                    </a:p>
                  </a:txBody>
                  <a:tcPr marL="4020" marR="4020" marT="4020" marB="0" anchor="b"/>
                </a:tc>
                <a:tc>
                  <a:txBody>
                    <a:bodyPr/>
                    <a:lstStyle/>
                    <a:p>
                      <a:pPr algn="ctr" fontAlgn="b"/>
                      <a:endParaRPr lang="nl-BE" sz="900" b="0" i="0" u="none" strike="noStrike">
                        <a:solidFill>
                          <a:srgbClr val="000000"/>
                        </a:solidFill>
                        <a:effectLst/>
                        <a:latin typeface="Aptos Narrow" panose="020B0004020202020204" pitchFamily="34" charset="0"/>
                      </a:endParaRPr>
                    </a:p>
                  </a:txBody>
                  <a:tcPr marL="4020" marR="4020" marT="4020" marB="0" anchor="b"/>
                </a:tc>
                <a:extLst>
                  <a:ext uri="{0D108BD9-81ED-4DB2-BD59-A6C34878D82A}">
                    <a16:rowId xmlns:a16="http://schemas.microsoft.com/office/drawing/2014/main" val="2413372682"/>
                  </a:ext>
                </a:extLst>
              </a:tr>
              <a:tr h="156894">
                <a:tc>
                  <a:txBody>
                    <a:bodyPr/>
                    <a:lstStyle/>
                    <a:p>
                      <a:pPr algn="ctr" fontAlgn="b"/>
                      <a:r>
                        <a:rPr lang="nl-BE" sz="900" u="none" strike="noStrike" kern="1200" err="1">
                          <a:solidFill>
                            <a:schemeClr val="dk1"/>
                          </a:solidFill>
                          <a:effectLst/>
                          <a:latin typeface="+mn-lt"/>
                          <a:ea typeface="+mn-ea"/>
                          <a:cs typeface="+mn-cs"/>
                        </a:rPr>
                        <a:t>Climatisation</a:t>
                      </a:r>
                      <a:r>
                        <a:rPr lang="nl-BE" sz="900" u="none" strike="noStrike" kern="1200">
                          <a:solidFill>
                            <a:schemeClr val="dk1"/>
                          </a:solidFill>
                          <a:effectLst/>
                          <a:latin typeface="+mn-lt"/>
                          <a:ea typeface="+mn-ea"/>
                          <a:cs typeface="+mn-cs"/>
                        </a:rPr>
                        <a:t> </a:t>
                      </a:r>
                      <a:r>
                        <a:rPr lang="nl-BE" sz="900" u="none" strike="noStrike" kern="1200" err="1">
                          <a:solidFill>
                            <a:schemeClr val="dk1"/>
                          </a:solidFill>
                          <a:effectLst/>
                          <a:latin typeface="+mn-lt"/>
                          <a:ea typeface="+mn-ea"/>
                          <a:cs typeface="+mn-cs"/>
                        </a:rPr>
                        <a:t>automatique</a:t>
                      </a:r>
                      <a:r>
                        <a:rPr lang="nl-BE" sz="900" u="none" strike="noStrike" kern="1200">
                          <a:solidFill>
                            <a:schemeClr val="dk1"/>
                          </a:solidFill>
                          <a:effectLst/>
                          <a:latin typeface="+mn-lt"/>
                          <a:ea typeface="+mn-ea"/>
                          <a:cs typeface="+mn-cs"/>
                        </a:rPr>
                        <a:t> bi-zone</a:t>
                      </a:r>
                    </a:p>
                  </a:txBody>
                  <a:tcPr marL="6350" marR="6350" marT="6350" marB="0" anchor="b"/>
                </a:tc>
                <a:tc>
                  <a:txBody>
                    <a:bodyPr/>
                    <a:lstStyle/>
                    <a:p>
                      <a:pPr algn="ctr" fontAlgn="b"/>
                      <a:endParaRPr lang="nl-BE" sz="900" b="0" i="0" u="none" strike="noStrike">
                        <a:solidFill>
                          <a:srgbClr val="000000"/>
                        </a:solidFill>
                        <a:effectLst/>
                        <a:latin typeface="Aptos Narrow" panose="020B0004020202020204" pitchFamily="34" charset="0"/>
                      </a:endParaRPr>
                    </a:p>
                  </a:txBody>
                  <a:tcPr marL="4020" marR="4020" marT="4020" marB="0" anchor="b"/>
                </a:tc>
                <a:tc>
                  <a:txBody>
                    <a:bodyPr/>
                    <a:lstStyle/>
                    <a:p>
                      <a:pPr algn="ctr" fontAlgn="b"/>
                      <a:endParaRPr lang="nl-BE" sz="900" b="0" i="0" u="none" strike="noStrike">
                        <a:solidFill>
                          <a:srgbClr val="000000"/>
                        </a:solidFill>
                        <a:effectLst/>
                        <a:latin typeface="Aptos Narrow" panose="020B0004020202020204" pitchFamily="34" charset="0"/>
                      </a:endParaRPr>
                    </a:p>
                  </a:txBody>
                  <a:tcPr marL="4020" marR="4020" marT="4020" marB="0" anchor="b"/>
                </a:tc>
                <a:tc>
                  <a:txBody>
                    <a:bodyPr/>
                    <a:lstStyle/>
                    <a:p>
                      <a:pPr algn="ctr" fontAlgn="b"/>
                      <a:endParaRPr lang="nl-BE" sz="900" b="0" i="0" u="none" strike="noStrike">
                        <a:solidFill>
                          <a:srgbClr val="000000"/>
                        </a:solidFill>
                        <a:effectLst/>
                        <a:latin typeface="Aptos Narrow" panose="020B0004020202020204" pitchFamily="34" charset="0"/>
                      </a:endParaRPr>
                    </a:p>
                  </a:txBody>
                  <a:tcPr marL="4020" marR="4020" marT="4020" marB="0" anchor="b"/>
                </a:tc>
                <a:extLst>
                  <a:ext uri="{0D108BD9-81ED-4DB2-BD59-A6C34878D82A}">
                    <a16:rowId xmlns:a16="http://schemas.microsoft.com/office/drawing/2014/main" val="1544726349"/>
                  </a:ext>
                </a:extLst>
              </a:tr>
              <a:tr h="156894">
                <a:tc>
                  <a:txBody>
                    <a:bodyPr/>
                    <a:lstStyle/>
                    <a:p>
                      <a:pPr algn="ctr" fontAlgn="b"/>
                      <a:r>
                        <a:rPr lang="nl-BE" sz="900" u="none" strike="noStrike" kern="1200">
                          <a:solidFill>
                            <a:schemeClr val="dk1"/>
                          </a:solidFill>
                          <a:effectLst/>
                          <a:latin typeface="+mn-lt"/>
                          <a:ea typeface="+mn-ea"/>
                          <a:cs typeface="+mn-cs"/>
                        </a:rPr>
                        <a:t>Caméra de recul</a:t>
                      </a:r>
                    </a:p>
                  </a:txBody>
                  <a:tcPr marL="6350" marR="6350" marT="6350" marB="0" anchor="b"/>
                </a:tc>
                <a:tc>
                  <a:txBody>
                    <a:bodyPr/>
                    <a:lstStyle/>
                    <a:p>
                      <a:pPr algn="ctr" fontAlgn="b"/>
                      <a:endParaRPr lang="nl-BE" sz="900" b="0" i="0" u="none" strike="noStrike">
                        <a:solidFill>
                          <a:srgbClr val="000000"/>
                        </a:solidFill>
                        <a:effectLst/>
                        <a:latin typeface="Aptos Narrow" panose="020B0004020202020204" pitchFamily="34" charset="0"/>
                      </a:endParaRPr>
                    </a:p>
                  </a:txBody>
                  <a:tcPr marL="4020" marR="4020" marT="4020" marB="0" anchor="b"/>
                </a:tc>
                <a:tc>
                  <a:txBody>
                    <a:bodyPr/>
                    <a:lstStyle/>
                    <a:p>
                      <a:pPr algn="ctr" fontAlgn="b"/>
                      <a:endParaRPr lang="nl-BE" sz="900" b="0" i="0" u="none" strike="noStrike">
                        <a:solidFill>
                          <a:srgbClr val="000000"/>
                        </a:solidFill>
                        <a:effectLst/>
                        <a:latin typeface="Aptos Narrow" panose="020B0004020202020204" pitchFamily="34" charset="0"/>
                      </a:endParaRPr>
                    </a:p>
                  </a:txBody>
                  <a:tcPr marL="4020" marR="4020" marT="4020" marB="0" anchor="b"/>
                </a:tc>
                <a:tc>
                  <a:txBody>
                    <a:bodyPr/>
                    <a:lstStyle/>
                    <a:p>
                      <a:pPr algn="ctr" fontAlgn="b"/>
                      <a:endParaRPr lang="nl-BE" sz="900" b="0" i="0" u="none" strike="noStrike">
                        <a:solidFill>
                          <a:srgbClr val="000000"/>
                        </a:solidFill>
                        <a:effectLst/>
                        <a:latin typeface="Aptos Narrow" panose="020B0004020202020204" pitchFamily="34" charset="0"/>
                      </a:endParaRPr>
                    </a:p>
                  </a:txBody>
                  <a:tcPr marL="4020" marR="4020" marT="4020" marB="0" anchor="b"/>
                </a:tc>
                <a:extLst>
                  <a:ext uri="{0D108BD9-81ED-4DB2-BD59-A6C34878D82A}">
                    <a16:rowId xmlns:a16="http://schemas.microsoft.com/office/drawing/2014/main" val="1101791483"/>
                  </a:ext>
                </a:extLst>
              </a:tr>
              <a:tr h="152400">
                <a:tc>
                  <a:txBody>
                    <a:bodyPr/>
                    <a:lstStyle/>
                    <a:p>
                      <a:pPr algn="ctr" fontAlgn="b"/>
                      <a:r>
                        <a:rPr lang="fr-FR" sz="900" b="1" u="none" strike="noStrike" kern="1200">
                          <a:solidFill>
                            <a:schemeClr val="dk1"/>
                          </a:solidFill>
                          <a:effectLst/>
                          <a:latin typeface="+mn-lt"/>
                          <a:ea typeface="+mn-ea"/>
                          <a:cs typeface="+mn-cs"/>
                        </a:rPr>
                        <a:t>Capteurs de stationnement avant et arrière</a:t>
                      </a:r>
                    </a:p>
                  </a:txBody>
                  <a:tcPr marL="6350" marR="6350" marT="6350" marB="0" anchor="b"/>
                </a:tc>
                <a:tc>
                  <a:txBody>
                    <a:bodyPr/>
                    <a:lstStyle/>
                    <a:p>
                      <a:pPr algn="ctr" fontAlgn="b"/>
                      <a:endParaRPr lang="nl-BE" sz="900" b="0" i="0" u="none" strike="noStrike">
                        <a:solidFill>
                          <a:srgbClr val="000000"/>
                        </a:solidFill>
                        <a:effectLst/>
                        <a:latin typeface="Aptos Narrow" panose="020B0004020202020204" pitchFamily="34" charset="0"/>
                      </a:endParaRPr>
                    </a:p>
                  </a:txBody>
                  <a:tcPr marL="4020" marR="4020" marT="4020" marB="0" anchor="b"/>
                </a:tc>
                <a:tc>
                  <a:txBody>
                    <a:bodyPr/>
                    <a:lstStyle/>
                    <a:p>
                      <a:pPr algn="ctr" fontAlgn="b"/>
                      <a:endParaRPr lang="nl-BE" sz="900" b="0" i="0" u="none" strike="noStrike">
                        <a:solidFill>
                          <a:srgbClr val="000000"/>
                        </a:solidFill>
                        <a:effectLst/>
                        <a:latin typeface="Aptos Narrow" panose="020B0004020202020204" pitchFamily="34" charset="0"/>
                      </a:endParaRPr>
                    </a:p>
                  </a:txBody>
                  <a:tcPr marL="4020" marR="4020" marT="4020" marB="0" anchor="b"/>
                </a:tc>
                <a:tc>
                  <a:txBody>
                    <a:bodyPr/>
                    <a:lstStyle/>
                    <a:p>
                      <a:pPr algn="ctr" fontAlgn="b"/>
                      <a:endParaRPr lang="nl-BE" sz="900" b="0" i="0" u="none" strike="noStrike">
                        <a:solidFill>
                          <a:srgbClr val="000000"/>
                        </a:solidFill>
                        <a:effectLst/>
                        <a:latin typeface="Aptos Narrow" panose="020B0004020202020204" pitchFamily="34" charset="0"/>
                      </a:endParaRPr>
                    </a:p>
                  </a:txBody>
                  <a:tcPr marL="4020" marR="4020" marT="4020" marB="0" anchor="b"/>
                </a:tc>
                <a:extLst>
                  <a:ext uri="{0D108BD9-81ED-4DB2-BD59-A6C34878D82A}">
                    <a16:rowId xmlns:a16="http://schemas.microsoft.com/office/drawing/2014/main" val="2608343088"/>
                  </a:ext>
                </a:extLst>
              </a:tr>
              <a:tr h="156894">
                <a:tc>
                  <a:txBody>
                    <a:bodyPr/>
                    <a:lstStyle/>
                    <a:p>
                      <a:pPr algn="ctr" fontAlgn="b"/>
                      <a:r>
                        <a:rPr lang="nl-BE" sz="900" u="none" strike="noStrike" kern="1200">
                          <a:solidFill>
                            <a:schemeClr val="dk1"/>
                          </a:solidFill>
                          <a:effectLst/>
                          <a:latin typeface="+mn-lt"/>
                          <a:ea typeface="+mn-ea"/>
                          <a:cs typeface="+mn-cs"/>
                        </a:rPr>
                        <a:t>Double </a:t>
                      </a:r>
                      <a:r>
                        <a:rPr lang="nl-BE" sz="900" u="none" strike="noStrike" kern="1200" err="1">
                          <a:solidFill>
                            <a:schemeClr val="dk1"/>
                          </a:solidFill>
                          <a:effectLst/>
                          <a:latin typeface="+mn-lt"/>
                          <a:ea typeface="+mn-ea"/>
                          <a:cs typeface="+mn-cs"/>
                        </a:rPr>
                        <a:t>clé</a:t>
                      </a:r>
                      <a:r>
                        <a:rPr lang="nl-BE" sz="900" u="none" strike="noStrike" kern="1200">
                          <a:solidFill>
                            <a:schemeClr val="dk1"/>
                          </a:solidFill>
                          <a:effectLst/>
                          <a:latin typeface="+mn-lt"/>
                          <a:ea typeface="+mn-ea"/>
                          <a:cs typeface="+mn-cs"/>
                        </a:rPr>
                        <a:t> intelligente</a:t>
                      </a:r>
                    </a:p>
                  </a:txBody>
                  <a:tcPr marL="6350" marR="6350" marT="6350" marB="0" anchor="b"/>
                </a:tc>
                <a:tc>
                  <a:txBody>
                    <a:bodyPr/>
                    <a:lstStyle/>
                    <a:p>
                      <a:pPr algn="ctr" fontAlgn="b"/>
                      <a:endParaRPr lang="nl-BE" sz="900" b="0" i="0" u="none" strike="noStrike">
                        <a:solidFill>
                          <a:srgbClr val="000000"/>
                        </a:solidFill>
                        <a:effectLst/>
                        <a:latin typeface="Aptos Narrow" panose="020B0004020202020204" pitchFamily="34" charset="0"/>
                      </a:endParaRPr>
                    </a:p>
                  </a:txBody>
                  <a:tcPr marL="4020" marR="4020" marT="4020" marB="0" anchor="b"/>
                </a:tc>
                <a:tc>
                  <a:txBody>
                    <a:bodyPr/>
                    <a:lstStyle/>
                    <a:p>
                      <a:pPr algn="ctr" fontAlgn="b"/>
                      <a:endParaRPr lang="nl-BE" sz="900" b="0" i="0" u="none" strike="noStrike">
                        <a:solidFill>
                          <a:srgbClr val="000000"/>
                        </a:solidFill>
                        <a:effectLst/>
                        <a:latin typeface="Aptos Narrow" panose="020B0004020202020204" pitchFamily="34" charset="0"/>
                      </a:endParaRPr>
                    </a:p>
                  </a:txBody>
                  <a:tcPr marL="4020" marR="4020" marT="4020" marB="0" anchor="b"/>
                </a:tc>
                <a:tc>
                  <a:txBody>
                    <a:bodyPr/>
                    <a:lstStyle/>
                    <a:p>
                      <a:pPr algn="ctr" fontAlgn="b"/>
                      <a:endParaRPr lang="nl-BE" sz="900" b="0" i="0" u="none" strike="noStrike">
                        <a:solidFill>
                          <a:srgbClr val="000000"/>
                        </a:solidFill>
                        <a:effectLst/>
                        <a:latin typeface="Aptos Narrow" panose="020B0004020202020204" pitchFamily="34" charset="0"/>
                      </a:endParaRPr>
                    </a:p>
                  </a:txBody>
                  <a:tcPr marL="4020" marR="4020" marT="4020" marB="0" anchor="b"/>
                </a:tc>
                <a:extLst>
                  <a:ext uri="{0D108BD9-81ED-4DB2-BD59-A6C34878D82A}">
                    <a16:rowId xmlns:a16="http://schemas.microsoft.com/office/drawing/2014/main" val="334540037"/>
                  </a:ext>
                </a:extLst>
              </a:tr>
              <a:tr h="156894">
                <a:tc>
                  <a:txBody>
                    <a:bodyPr/>
                    <a:lstStyle/>
                    <a:p>
                      <a:pPr algn="ctr" fontAlgn="b"/>
                      <a:r>
                        <a:rPr lang="fr-FR" sz="900" u="none" strike="noStrike" kern="1200">
                          <a:solidFill>
                            <a:schemeClr val="dk1"/>
                          </a:solidFill>
                          <a:effectLst/>
                          <a:latin typeface="+mn-lt"/>
                          <a:ea typeface="+mn-ea"/>
                          <a:cs typeface="+mn-cs"/>
                        </a:rPr>
                        <a:t>Système de contrôle de la pression des pneus (TPMS)</a:t>
                      </a:r>
                    </a:p>
                  </a:txBody>
                  <a:tcPr marL="6350" marR="6350" marT="6350" marB="0" anchor="b"/>
                </a:tc>
                <a:tc>
                  <a:txBody>
                    <a:bodyPr/>
                    <a:lstStyle/>
                    <a:p>
                      <a:pPr algn="ctr" fontAlgn="b"/>
                      <a:endParaRPr lang="nl-BE" sz="900" b="0" i="0" u="none" strike="noStrike">
                        <a:solidFill>
                          <a:srgbClr val="000000"/>
                        </a:solidFill>
                        <a:effectLst/>
                        <a:latin typeface="Aptos Narrow" panose="020B0004020202020204" pitchFamily="34" charset="0"/>
                      </a:endParaRPr>
                    </a:p>
                  </a:txBody>
                  <a:tcPr marL="4020" marR="4020" marT="4020" marB="0" anchor="b"/>
                </a:tc>
                <a:tc>
                  <a:txBody>
                    <a:bodyPr/>
                    <a:lstStyle/>
                    <a:p>
                      <a:pPr algn="ctr" fontAlgn="b"/>
                      <a:endParaRPr lang="nl-BE" sz="900" b="0" i="0" u="none" strike="noStrike">
                        <a:solidFill>
                          <a:srgbClr val="000000"/>
                        </a:solidFill>
                        <a:effectLst/>
                        <a:latin typeface="Aptos Narrow" panose="020B0004020202020204" pitchFamily="34" charset="0"/>
                      </a:endParaRPr>
                    </a:p>
                  </a:txBody>
                  <a:tcPr marL="4020" marR="4020" marT="4020" marB="0" anchor="b"/>
                </a:tc>
                <a:tc>
                  <a:txBody>
                    <a:bodyPr/>
                    <a:lstStyle/>
                    <a:p>
                      <a:pPr algn="ctr" fontAlgn="b"/>
                      <a:endParaRPr lang="nl-BE" sz="900" b="0" i="0" u="none" strike="noStrike">
                        <a:solidFill>
                          <a:srgbClr val="000000"/>
                        </a:solidFill>
                        <a:effectLst/>
                        <a:latin typeface="Aptos Narrow" panose="020B0004020202020204" pitchFamily="34" charset="0"/>
                      </a:endParaRPr>
                    </a:p>
                  </a:txBody>
                  <a:tcPr marL="4020" marR="4020" marT="4020" marB="0" anchor="b"/>
                </a:tc>
                <a:extLst>
                  <a:ext uri="{0D108BD9-81ED-4DB2-BD59-A6C34878D82A}">
                    <a16:rowId xmlns:a16="http://schemas.microsoft.com/office/drawing/2014/main" val="2479775617"/>
                  </a:ext>
                </a:extLst>
              </a:tr>
              <a:tr h="156894">
                <a:tc>
                  <a:txBody>
                    <a:bodyPr/>
                    <a:lstStyle/>
                    <a:p>
                      <a:pPr algn="ctr" fontAlgn="b"/>
                      <a:r>
                        <a:rPr lang="fr-FR" sz="900" u="none" strike="noStrike" kern="1200">
                          <a:solidFill>
                            <a:schemeClr val="dk1"/>
                          </a:solidFill>
                          <a:effectLst/>
                          <a:latin typeface="+mn-lt"/>
                          <a:ea typeface="+mn-ea"/>
                          <a:cs typeface="+mn-cs"/>
                        </a:rPr>
                        <a:t>Kit de réparation des pneus</a:t>
                      </a:r>
                    </a:p>
                  </a:txBody>
                  <a:tcPr marL="6350" marR="6350" marT="6350" marB="0" anchor="b"/>
                </a:tc>
                <a:tc>
                  <a:txBody>
                    <a:bodyPr/>
                    <a:lstStyle/>
                    <a:p>
                      <a:pPr algn="ctr" fontAlgn="b"/>
                      <a:endParaRPr lang="nl-BE" sz="900" b="0" i="0" u="none" strike="noStrike">
                        <a:solidFill>
                          <a:srgbClr val="000000"/>
                        </a:solidFill>
                        <a:effectLst/>
                        <a:latin typeface="Aptos Narrow" panose="020B0004020202020204" pitchFamily="34" charset="0"/>
                      </a:endParaRPr>
                    </a:p>
                  </a:txBody>
                  <a:tcPr marL="4020" marR="4020" marT="4020" marB="0" anchor="b"/>
                </a:tc>
                <a:tc>
                  <a:txBody>
                    <a:bodyPr/>
                    <a:lstStyle/>
                    <a:p>
                      <a:pPr algn="ctr" fontAlgn="b"/>
                      <a:endParaRPr lang="nl-BE" sz="900" b="0" i="0" u="none" strike="noStrike">
                        <a:solidFill>
                          <a:srgbClr val="000000"/>
                        </a:solidFill>
                        <a:effectLst/>
                        <a:latin typeface="Aptos Narrow" panose="020B0004020202020204" pitchFamily="34" charset="0"/>
                      </a:endParaRPr>
                    </a:p>
                  </a:txBody>
                  <a:tcPr marL="4020" marR="4020" marT="4020" marB="0" anchor="b"/>
                </a:tc>
                <a:tc>
                  <a:txBody>
                    <a:bodyPr/>
                    <a:lstStyle/>
                    <a:p>
                      <a:pPr algn="ctr" fontAlgn="b"/>
                      <a:endParaRPr lang="nl-BE" sz="900" b="0" i="0" u="none" strike="noStrike">
                        <a:solidFill>
                          <a:srgbClr val="000000"/>
                        </a:solidFill>
                        <a:effectLst/>
                        <a:latin typeface="Aptos Narrow" panose="020B0004020202020204" pitchFamily="34" charset="0"/>
                      </a:endParaRPr>
                    </a:p>
                  </a:txBody>
                  <a:tcPr marL="4020" marR="4020" marT="4020" marB="0" anchor="b"/>
                </a:tc>
                <a:extLst>
                  <a:ext uri="{0D108BD9-81ED-4DB2-BD59-A6C34878D82A}">
                    <a16:rowId xmlns:a16="http://schemas.microsoft.com/office/drawing/2014/main" val="534288127"/>
                  </a:ext>
                </a:extLst>
              </a:tr>
              <a:tr h="283726">
                <a:tc>
                  <a:txBody>
                    <a:bodyPr/>
                    <a:lstStyle/>
                    <a:p>
                      <a:pPr algn="ctr" fontAlgn="b"/>
                      <a:r>
                        <a:rPr lang="fr-FR" sz="900" u="none" strike="noStrike" kern="1200">
                          <a:solidFill>
                            <a:schemeClr val="dk1"/>
                          </a:solidFill>
                          <a:effectLst/>
                          <a:latin typeface="+mn-lt"/>
                          <a:ea typeface="+mn-ea"/>
                          <a:cs typeface="+mn-cs"/>
                        </a:rPr>
                        <a:t>Rétroviseurs extérieurs électriques et chauffants</a:t>
                      </a:r>
                    </a:p>
                  </a:txBody>
                  <a:tcPr marL="6350" marR="6350" marT="6350" marB="0" anchor="b"/>
                </a:tc>
                <a:tc>
                  <a:txBody>
                    <a:bodyPr/>
                    <a:lstStyle/>
                    <a:p>
                      <a:pPr algn="ctr" fontAlgn="b"/>
                      <a:endParaRPr lang="nl-BE" sz="900" b="0" i="0" u="none" strike="noStrike">
                        <a:solidFill>
                          <a:srgbClr val="000000"/>
                        </a:solidFill>
                        <a:effectLst/>
                        <a:latin typeface="Aptos Narrow" panose="020B0004020202020204" pitchFamily="34" charset="0"/>
                      </a:endParaRPr>
                    </a:p>
                  </a:txBody>
                  <a:tcPr marL="4020" marR="4020" marT="4020" marB="0" anchor="b"/>
                </a:tc>
                <a:tc>
                  <a:txBody>
                    <a:bodyPr/>
                    <a:lstStyle/>
                    <a:p>
                      <a:pPr algn="ctr" fontAlgn="b"/>
                      <a:endParaRPr lang="nl-BE" sz="900" b="0" i="0" u="none" strike="noStrike">
                        <a:solidFill>
                          <a:srgbClr val="000000"/>
                        </a:solidFill>
                        <a:effectLst/>
                        <a:latin typeface="Aptos Narrow" panose="020B0004020202020204" pitchFamily="34" charset="0"/>
                      </a:endParaRPr>
                    </a:p>
                  </a:txBody>
                  <a:tcPr marL="4020" marR="4020" marT="4020" marB="0" anchor="b"/>
                </a:tc>
                <a:tc>
                  <a:txBody>
                    <a:bodyPr/>
                    <a:lstStyle/>
                    <a:p>
                      <a:pPr algn="ctr" fontAlgn="b"/>
                      <a:endParaRPr lang="nl-BE" sz="900" b="0" i="0" u="none" strike="noStrike">
                        <a:solidFill>
                          <a:srgbClr val="000000"/>
                        </a:solidFill>
                        <a:effectLst/>
                        <a:latin typeface="Aptos Narrow" panose="020B0004020202020204" pitchFamily="34" charset="0"/>
                      </a:endParaRPr>
                    </a:p>
                  </a:txBody>
                  <a:tcPr marL="4020" marR="4020" marT="4020" marB="0" anchor="b"/>
                </a:tc>
                <a:extLst>
                  <a:ext uri="{0D108BD9-81ED-4DB2-BD59-A6C34878D82A}">
                    <a16:rowId xmlns:a16="http://schemas.microsoft.com/office/drawing/2014/main" val="267540255"/>
                  </a:ext>
                </a:extLst>
              </a:tr>
              <a:tr h="156894">
                <a:tc>
                  <a:txBody>
                    <a:bodyPr/>
                    <a:lstStyle/>
                    <a:p>
                      <a:pPr algn="ctr" fontAlgn="b"/>
                      <a:r>
                        <a:rPr lang="nl-BE" sz="900" u="none" strike="noStrike" kern="1200">
                          <a:solidFill>
                            <a:schemeClr val="dk1"/>
                          </a:solidFill>
                          <a:effectLst/>
                          <a:latin typeface="+mn-lt"/>
                          <a:ea typeface="+mn-ea"/>
                          <a:cs typeface="+mn-cs"/>
                        </a:rPr>
                        <a:t>6 </a:t>
                      </a:r>
                      <a:r>
                        <a:rPr lang="nl-BE" sz="900" u="none" strike="noStrike" kern="1200" err="1">
                          <a:solidFill>
                            <a:schemeClr val="dk1"/>
                          </a:solidFill>
                          <a:effectLst/>
                          <a:latin typeface="+mn-lt"/>
                          <a:ea typeface="+mn-ea"/>
                          <a:cs typeface="+mn-cs"/>
                        </a:rPr>
                        <a:t>haut-parleurs</a:t>
                      </a:r>
                      <a:endParaRPr lang="nl-BE" sz="900" u="none" strike="noStrike" kern="1200">
                        <a:solidFill>
                          <a:schemeClr val="dk1"/>
                        </a:solidFill>
                        <a:effectLst/>
                        <a:latin typeface="+mn-lt"/>
                        <a:ea typeface="+mn-ea"/>
                        <a:cs typeface="+mn-cs"/>
                      </a:endParaRPr>
                    </a:p>
                  </a:txBody>
                  <a:tcPr marL="6350" marR="6350" marT="6350" marB="0" anchor="b"/>
                </a:tc>
                <a:tc>
                  <a:txBody>
                    <a:bodyPr/>
                    <a:lstStyle/>
                    <a:p>
                      <a:pPr algn="ctr" fontAlgn="b"/>
                      <a:endParaRPr lang="nl-BE" sz="900" b="0" i="0" u="none" strike="noStrike">
                        <a:solidFill>
                          <a:srgbClr val="000000"/>
                        </a:solidFill>
                        <a:effectLst/>
                        <a:latin typeface="Aptos Narrow" panose="020B0004020202020204" pitchFamily="34" charset="0"/>
                      </a:endParaRPr>
                    </a:p>
                  </a:txBody>
                  <a:tcPr marL="4020" marR="4020" marT="4020" marB="0" anchor="b"/>
                </a:tc>
                <a:tc>
                  <a:txBody>
                    <a:bodyPr/>
                    <a:lstStyle/>
                    <a:p>
                      <a:pPr algn="ctr" fontAlgn="b"/>
                      <a:endParaRPr lang="nl-BE" sz="900" b="0" i="0" u="none" strike="noStrike">
                        <a:solidFill>
                          <a:srgbClr val="000000"/>
                        </a:solidFill>
                        <a:effectLst/>
                        <a:latin typeface="Aptos Narrow" panose="020B0004020202020204" pitchFamily="34" charset="0"/>
                      </a:endParaRPr>
                    </a:p>
                  </a:txBody>
                  <a:tcPr marL="4020" marR="4020" marT="4020" marB="0" anchor="b"/>
                </a:tc>
                <a:tc>
                  <a:txBody>
                    <a:bodyPr/>
                    <a:lstStyle/>
                    <a:p>
                      <a:pPr algn="ctr" fontAlgn="b"/>
                      <a:endParaRPr lang="nl-BE" sz="900" b="0" i="0" u="none" strike="noStrike">
                        <a:solidFill>
                          <a:srgbClr val="000000"/>
                        </a:solidFill>
                        <a:effectLst/>
                        <a:latin typeface="Aptos Narrow" panose="020B0004020202020204" pitchFamily="34" charset="0"/>
                      </a:endParaRPr>
                    </a:p>
                  </a:txBody>
                  <a:tcPr marL="4020" marR="4020" marT="4020" marB="0" anchor="b"/>
                </a:tc>
                <a:extLst>
                  <a:ext uri="{0D108BD9-81ED-4DB2-BD59-A6C34878D82A}">
                    <a16:rowId xmlns:a16="http://schemas.microsoft.com/office/drawing/2014/main" val="4072475867"/>
                  </a:ext>
                </a:extLst>
              </a:tr>
              <a:tr h="156894">
                <a:tc>
                  <a:txBody>
                    <a:bodyPr/>
                    <a:lstStyle/>
                    <a:p>
                      <a:pPr algn="ctr" fontAlgn="b"/>
                      <a:r>
                        <a:rPr lang="nl-BE" sz="900" u="none" strike="noStrike" kern="1200">
                          <a:solidFill>
                            <a:schemeClr val="dk1"/>
                          </a:solidFill>
                          <a:effectLst/>
                          <a:latin typeface="+mn-lt"/>
                          <a:ea typeface="+mn-ea"/>
                          <a:cs typeface="+mn-cs"/>
                        </a:rPr>
                        <a:t>e-Call</a:t>
                      </a:r>
                    </a:p>
                  </a:txBody>
                  <a:tcPr marL="6350" marR="6350" marT="6350" marB="0" anchor="b"/>
                </a:tc>
                <a:tc>
                  <a:txBody>
                    <a:bodyPr/>
                    <a:lstStyle/>
                    <a:p>
                      <a:pPr algn="ctr" fontAlgn="b"/>
                      <a:endParaRPr lang="nl-BE" sz="900" b="0" i="0" u="none" strike="noStrike">
                        <a:solidFill>
                          <a:srgbClr val="000000"/>
                        </a:solidFill>
                        <a:effectLst/>
                        <a:latin typeface="Aptos Narrow" panose="020B0004020202020204" pitchFamily="34" charset="0"/>
                      </a:endParaRPr>
                    </a:p>
                  </a:txBody>
                  <a:tcPr marL="4020" marR="4020" marT="4020" marB="0" anchor="b"/>
                </a:tc>
                <a:tc>
                  <a:txBody>
                    <a:bodyPr/>
                    <a:lstStyle/>
                    <a:p>
                      <a:pPr algn="ctr" fontAlgn="b"/>
                      <a:endParaRPr lang="nl-BE" sz="900" b="0" i="0" u="none" strike="noStrike">
                        <a:solidFill>
                          <a:srgbClr val="000000"/>
                        </a:solidFill>
                        <a:effectLst/>
                        <a:latin typeface="Aptos Narrow" panose="020B0004020202020204" pitchFamily="34" charset="0"/>
                      </a:endParaRPr>
                    </a:p>
                  </a:txBody>
                  <a:tcPr marL="4020" marR="4020" marT="4020" marB="0" anchor="b"/>
                </a:tc>
                <a:tc>
                  <a:txBody>
                    <a:bodyPr/>
                    <a:lstStyle/>
                    <a:p>
                      <a:pPr algn="ctr" fontAlgn="b"/>
                      <a:endParaRPr lang="nl-BE" sz="900" b="0" i="0" u="none" strike="noStrike">
                        <a:solidFill>
                          <a:srgbClr val="000000"/>
                        </a:solidFill>
                        <a:effectLst/>
                        <a:latin typeface="Aptos Narrow" panose="020B0004020202020204" pitchFamily="34" charset="0"/>
                      </a:endParaRPr>
                    </a:p>
                  </a:txBody>
                  <a:tcPr marL="4020" marR="4020" marT="4020" marB="0" anchor="b"/>
                </a:tc>
                <a:extLst>
                  <a:ext uri="{0D108BD9-81ED-4DB2-BD59-A6C34878D82A}">
                    <a16:rowId xmlns:a16="http://schemas.microsoft.com/office/drawing/2014/main" val="2745515583"/>
                  </a:ext>
                </a:extLst>
              </a:tr>
              <a:tr h="156894">
                <a:tc>
                  <a:txBody>
                    <a:bodyPr/>
                    <a:lstStyle/>
                    <a:p>
                      <a:pPr algn="ctr" fontAlgn="b"/>
                      <a:r>
                        <a:rPr lang="nl-BE" sz="900" u="none" strike="noStrike" kern="1200">
                          <a:solidFill>
                            <a:schemeClr val="dk1"/>
                          </a:solidFill>
                          <a:effectLst/>
                          <a:latin typeface="+mn-lt"/>
                          <a:ea typeface="+mn-ea"/>
                          <a:cs typeface="+mn-cs"/>
                        </a:rPr>
                        <a:t>Suspension </a:t>
                      </a:r>
                      <a:r>
                        <a:rPr lang="nl-BE" sz="900" u="none" strike="noStrike" kern="1200" err="1">
                          <a:solidFill>
                            <a:schemeClr val="dk1"/>
                          </a:solidFill>
                          <a:effectLst/>
                          <a:latin typeface="+mn-lt"/>
                          <a:ea typeface="+mn-ea"/>
                          <a:cs typeface="+mn-cs"/>
                        </a:rPr>
                        <a:t>multibras</a:t>
                      </a:r>
                      <a:endParaRPr lang="nl-BE" sz="900" u="none" strike="noStrike" kern="1200">
                        <a:solidFill>
                          <a:schemeClr val="dk1"/>
                        </a:solidFill>
                        <a:effectLst/>
                        <a:latin typeface="+mn-lt"/>
                        <a:ea typeface="+mn-ea"/>
                        <a:cs typeface="+mn-cs"/>
                      </a:endParaRPr>
                    </a:p>
                  </a:txBody>
                  <a:tcPr marL="6350" marR="6350" marT="6350" marB="0" anchor="b"/>
                </a:tc>
                <a:tc>
                  <a:txBody>
                    <a:bodyPr/>
                    <a:lstStyle/>
                    <a:p>
                      <a:pPr algn="ctr" fontAlgn="b"/>
                      <a:endParaRPr lang="nl-BE" sz="900" b="0" i="0" u="none" strike="noStrike">
                        <a:solidFill>
                          <a:srgbClr val="000000"/>
                        </a:solidFill>
                        <a:effectLst/>
                        <a:latin typeface="Aptos Narrow" panose="020B0004020202020204" pitchFamily="34" charset="0"/>
                      </a:endParaRPr>
                    </a:p>
                  </a:txBody>
                  <a:tcPr marL="4020" marR="4020" marT="4020" marB="0" anchor="b"/>
                </a:tc>
                <a:tc>
                  <a:txBody>
                    <a:bodyPr/>
                    <a:lstStyle/>
                    <a:p>
                      <a:pPr algn="ctr" fontAlgn="b"/>
                      <a:endParaRPr lang="nl-BE" sz="900" b="0" i="0" u="none" strike="noStrike">
                        <a:solidFill>
                          <a:srgbClr val="000000"/>
                        </a:solidFill>
                        <a:effectLst/>
                        <a:latin typeface="Aptos Narrow" panose="020B0004020202020204" pitchFamily="34" charset="0"/>
                      </a:endParaRPr>
                    </a:p>
                  </a:txBody>
                  <a:tcPr marL="4020" marR="4020" marT="4020" marB="0" anchor="b"/>
                </a:tc>
                <a:tc>
                  <a:txBody>
                    <a:bodyPr/>
                    <a:lstStyle/>
                    <a:p>
                      <a:pPr algn="ctr" fontAlgn="b"/>
                      <a:endParaRPr lang="nl-BE" sz="900" b="0" i="0" u="none" strike="noStrike">
                        <a:solidFill>
                          <a:srgbClr val="000000"/>
                        </a:solidFill>
                        <a:effectLst/>
                        <a:latin typeface="Aptos Narrow" panose="020B0004020202020204" pitchFamily="34" charset="0"/>
                      </a:endParaRPr>
                    </a:p>
                  </a:txBody>
                  <a:tcPr marL="4020" marR="4020" marT="4020" marB="0" anchor="b"/>
                </a:tc>
                <a:extLst>
                  <a:ext uri="{0D108BD9-81ED-4DB2-BD59-A6C34878D82A}">
                    <a16:rowId xmlns:a16="http://schemas.microsoft.com/office/drawing/2014/main" val="1763568340"/>
                  </a:ext>
                </a:extLst>
              </a:tr>
              <a:tr h="156894">
                <a:tc>
                  <a:txBody>
                    <a:bodyPr/>
                    <a:lstStyle/>
                    <a:p>
                      <a:pPr algn="ctr" fontAlgn="b"/>
                      <a:r>
                        <a:rPr lang="nl-BE" sz="900" u="none" strike="noStrike">
                          <a:solidFill>
                            <a:schemeClr val="bg1"/>
                          </a:solidFill>
                          <a:effectLst/>
                        </a:rPr>
                        <a:t>Option</a:t>
                      </a:r>
                      <a:endParaRPr lang="nl-BE" sz="900" b="1" i="0" u="none" strike="noStrike">
                        <a:solidFill>
                          <a:schemeClr val="bg1"/>
                        </a:solidFill>
                        <a:effectLst/>
                        <a:latin typeface="Aptos Narrow" panose="020B0004020202020204" pitchFamily="34" charset="0"/>
                      </a:endParaRPr>
                    </a:p>
                  </a:txBody>
                  <a:tcPr marL="4020" marR="4020" marT="4020" marB="0" anchor="b">
                    <a:solidFill>
                      <a:srgbClr val="1E1932"/>
                    </a:solidFill>
                  </a:tcPr>
                </a:tc>
                <a:tc>
                  <a:txBody>
                    <a:bodyPr/>
                    <a:lstStyle/>
                    <a:p>
                      <a:pPr algn="ctr" fontAlgn="b"/>
                      <a:r>
                        <a:rPr kumimoji="0" lang="nl-BE" sz="900" b="0" i="0" u="none" strike="noStrike" kern="1200" cap="none" spc="0" normalizeH="0" baseline="0" noProof="0">
                          <a:ln>
                            <a:noFill/>
                          </a:ln>
                          <a:solidFill>
                            <a:srgbClr val="FFFFFF"/>
                          </a:solidFill>
                          <a:effectLst/>
                          <a:uLnTx/>
                          <a:uFillTx/>
                          <a:latin typeface="Montserrat Light"/>
                          <a:ea typeface="+mn-ea"/>
                          <a:cs typeface="+mn-cs"/>
                        </a:rPr>
                        <a:t>Option</a:t>
                      </a:r>
                      <a:endParaRPr lang="nl-BE" sz="900" b="1" i="0" u="none" strike="noStrike">
                        <a:solidFill>
                          <a:schemeClr val="bg1"/>
                        </a:solidFill>
                        <a:effectLst/>
                        <a:latin typeface="Aptos Narrow" panose="020B0004020202020204" pitchFamily="34" charset="0"/>
                      </a:endParaRPr>
                    </a:p>
                  </a:txBody>
                  <a:tcPr marL="4020" marR="4020" marT="4020" marB="0" anchor="b">
                    <a:solidFill>
                      <a:srgbClr val="1E1932"/>
                    </a:solidFill>
                  </a:tcPr>
                </a:tc>
                <a:tc>
                  <a:txBody>
                    <a:bodyPr/>
                    <a:lstStyle/>
                    <a:p>
                      <a:pPr algn="ctr" fontAlgn="b"/>
                      <a:r>
                        <a:rPr kumimoji="0" lang="nl-BE" sz="900" b="0" i="0" u="none" strike="noStrike" kern="1200" cap="none" spc="0" normalizeH="0" baseline="0" noProof="0">
                          <a:ln>
                            <a:noFill/>
                          </a:ln>
                          <a:solidFill>
                            <a:srgbClr val="FFFFFF"/>
                          </a:solidFill>
                          <a:effectLst/>
                          <a:uLnTx/>
                          <a:uFillTx/>
                          <a:latin typeface="Montserrat Light"/>
                          <a:ea typeface="+mn-ea"/>
                          <a:cs typeface="+mn-cs"/>
                        </a:rPr>
                        <a:t>Option</a:t>
                      </a:r>
                      <a:endParaRPr lang="nl-BE" sz="900" b="1" i="0" u="none" strike="noStrike">
                        <a:solidFill>
                          <a:schemeClr val="bg1"/>
                        </a:solidFill>
                        <a:effectLst/>
                        <a:latin typeface="Aptos Narrow" panose="020B0004020202020204" pitchFamily="34" charset="0"/>
                      </a:endParaRPr>
                    </a:p>
                  </a:txBody>
                  <a:tcPr marL="4020" marR="4020" marT="4020" marB="0" anchor="b">
                    <a:solidFill>
                      <a:srgbClr val="1E1932"/>
                    </a:solidFill>
                  </a:tcPr>
                </a:tc>
                <a:tc>
                  <a:txBody>
                    <a:bodyPr/>
                    <a:lstStyle/>
                    <a:p>
                      <a:pPr algn="ctr" fontAlgn="b"/>
                      <a:r>
                        <a:rPr kumimoji="0" lang="nl-BE" sz="900" b="0" i="0" u="none" strike="noStrike" kern="1200" cap="none" spc="0" normalizeH="0" baseline="0" noProof="0">
                          <a:ln>
                            <a:noFill/>
                          </a:ln>
                          <a:solidFill>
                            <a:srgbClr val="FFFFFF"/>
                          </a:solidFill>
                          <a:effectLst/>
                          <a:uLnTx/>
                          <a:uFillTx/>
                          <a:latin typeface="Montserrat Light"/>
                          <a:ea typeface="+mn-ea"/>
                          <a:cs typeface="+mn-cs"/>
                        </a:rPr>
                        <a:t>Option</a:t>
                      </a:r>
                      <a:endParaRPr lang="nl-BE" sz="900" b="1" i="0" u="none" strike="noStrike">
                        <a:solidFill>
                          <a:schemeClr val="bg1"/>
                        </a:solidFill>
                        <a:effectLst/>
                        <a:latin typeface="Aptos Narrow" panose="020B0004020202020204" pitchFamily="34" charset="0"/>
                      </a:endParaRPr>
                    </a:p>
                  </a:txBody>
                  <a:tcPr marL="4020" marR="4020" marT="4020" marB="0" anchor="b">
                    <a:solidFill>
                      <a:srgbClr val="1E1932"/>
                    </a:solidFill>
                  </a:tcPr>
                </a:tc>
                <a:extLst>
                  <a:ext uri="{0D108BD9-81ED-4DB2-BD59-A6C34878D82A}">
                    <a16:rowId xmlns:a16="http://schemas.microsoft.com/office/drawing/2014/main" val="3740320334"/>
                  </a:ext>
                </a:extLst>
              </a:tr>
              <a:tr h="156894">
                <a:tc>
                  <a:txBody>
                    <a:bodyPr/>
                    <a:lstStyle/>
                    <a:p>
                      <a:pPr algn="ctr" fontAlgn="b"/>
                      <a:r>
                        <a:rPr lang="nl-BE" sz="900" b="1" u="none" strike="noStrike" err="1">
                          <a:effectLst/>
                        </a:rPr>
                        <a:t>Pompe</a:t>
                      </a:r>
                      <a:r>
                        <a:rPr lang="nl-BE" sz="900" b="1" u="none" strike="noStrike">
                          <a:effectLst/>
                        </a:rPr>
                        <a:t> à </a:t>
                      </a:r>
                      <a:r>
                        <a:rPr lang="nl-BE" sz="900" b="1" u="none" strike="noStrike" err="1">
                          <a:effectLst/>
                        </a:rPr>
                        <a:t>chaleur</a:t>
                      </a:r>
                      <a:r>
                        <a:rPr lang="nl-BE" sz="900" b="1" u="none" strike="noStrike">
                          <a:effectLst/>
                        </a:rPr>
                        <a:t> (+ €1.000)</a:t>
                      </a:r>
                      <a:endParaRPr lang="nl-BE" sz="900" b="1" i="0" u="none" strike="noStrike">
                        <a:solidFill>
                          <a:srgbClr val="000000"/>
                        </a:solidFill>
                        <a:effectLst/>
                        <a:latin typeface="Aptos Narrow" panose="020B0004020202020204" pitchFamily="34" charset="0"/>
                      </a:endParaRPr>
                    </a:p>
                  </a:txBody>
                  <a:tcPr marL="4020" marR="4020" marT="4020" marB="0" anchor="b"/>
                </a:tc>
                <a:tc>
                  <a:txBody>
                    <a:bodyPr/>
                    <a:lstStyle/>
                    <a:p>
                      <a:pPr algn="ctr" fontAlgn="b"/>
                      <a:r>
                        <a:rPr lang="nl-BE" sz="900" u="none" strike="noStrike">
                          <a:effectLst/>
                        </a:rPr>
                        <a:t>4WD (+ €3.500)</a:t>
                      </a:r>
                      <a:endParaRPr lang="nl-BE" sz="900" b="0" i="0" u="none" strike="noStrike">
                        <a:solidFill>
                          <a:srgbClr val="000000"/>
                        </a:solidFill>
                        <a:effectLst/>
                        <a:latin typeface="Aptos Narrow" panose="020B0004020202020204" pitchFamily="34" charset="0"/>
                      </a:endParaRPr>
                    </a:p>
                  </a:txBody>
                  <a:tcPr marL="4020" marR="4020" marT="4020" marB="0" anchor="b"/>
                </a:tc>
                <a:tc>
                  <a:txBody>
                    <a:bodyPr/>
                    <a:lstStyle/>
                    <a:p>
                      <a:pPr algn="ctr" fontAlgn="b"/>
                      <a:r>
                        <a:rPr lang="nl-BE" sz="900" u="none" strike="noStrike">
                          <a:effectLst/>
                        </a:rPr>
                        <a:t>4WD (+ €3.500)</a:t>
                      </a:r>
                      <a:endParaRPr lang="nl-BE" sz="900" b="0" i="0" u="none" strike="noStrike">
                        <a:solidFill>
                          <a:srgbClr val="000000"/>
                        </a:solidFill>
                        <a:effectLst/>
                        <a:latin typeface="Aptos Narrow" panose="020B0004020202020204" pitchFamily="34" charset="0"/>
                      </a:endParaRPr>
                    </a:p>
                  </a:txBody>
                  <a:tcPr marL="4020" marR="4020" marT="4020" marB="0" anchor="b"/>
                </a:tc>
                <a:tc>
                  <a:txBody>
                    <a:bodyPr/>
                    <a:lstStyle/>
                    <a:p>
                      <a:pPr algn="ctr" fontAlgn="b"/>
                      <a:r>
                        <a:rPr lang="nl-BE" sz="900" u="none" strike="noStrike">
                          <a:effectLst/>
                        </a:rPr>
                        <a:t>4WD (+ €3.500)</a:t>
                      </a:r>
                      <a:endParaRPr lang="nl-BE" sz="900" b="0" i="0" u="none" strike="noStrike">
                        <a:solidFill>
                          <a:srgbClr val="000000"/>
                        </a:solidFill>
                        <a:effectLst/>
                        <a:latin typeface="Aptos Narrow" panose="020B0004020202020204" pitchFamily="34" charset="0"/>
                      </a:endParaRPr>
                    </a:p>
                  </a:txBody>
                  <a:tcPr marL="4020" marR="4020" marT="4020" marB="0" anchor="b"/>
                </a:tc>
                <a:extLst>
                  <a:ext uri="{0D108BD9-81ED-4DB2-BD59-A6C34878D82A}">
                    <a16:rowId xmlns:a16="http://schemas.microsoft.com/office/drawing/2014/main" val="2544714425"/>
                  </a:ext>
                </a:extLst>
              </a:tr>
              <a:tr h="156894">
                <a:tc>
                  <a:txBody>
                    <a:bodyPr/>
                    <a:lstStyle/>
                    <a:p>
                      <a:pPr algn="ctr" fontAlgn="b"/>
                      <a:r>
                        <a:rPr lang="nl-BE" sz="900" u="none" strike="noStrike">
                          <a:effectLst/>
                        </a:rPr>
                        <a:t>4WD (</a:t>
                      </a:r>
                      <a:r>
                        <a:rPr lang="nl-BE" sz="900" u="none" strike="noStrike" err="1">
                          <a:effectLst/>
                        </a:rPr>
                        <a:t>pompe</a:t>
                      </a:r>
                      <a:r>
                        <a:rPr lang="nl-BE" sz="900" u="none" strike="noStrike">
                          <a:effectLst/>
                        </a:rPr>
                        <a:t> à </a:t>
                      </a:r>
                      <a:r>
                        <a:rPr lang="nl-BE" sz="900" u="none" strike="noStrike" err="1">
                          <a:effectLst/>
                        </a:rPr>
                        <a:t>chaleur</a:t>
                      </a:r>
                      <a:r>
                        <a:rPr lang="nl-BE" sz="900" u="none" strike="noStrike">
                          <a:effectLst/>
                        </a:rPr>
                        <a:t> </a:t>
                      </a:r>
                      <a:r>
                        <a:rPr lang="nl-BE" sz="900" u="none" strike="noStrike" err="1">
                          <a:effectLst/>
                        </a:rPr>
                        <a:t>compris</a:t>
                      </a:r>
                      <a:r>
                        <a:rPr lang="nl-BE" sz="900" u="none" strike="noStrike">
                          <a:effectLst/>
                        </a:rPr>
                        <a:t>) (+ €4.500)</a:t>
                      </a:r>
                      <a:endParaRPr lang="nl-BE" sz="900" b="0" i="0" u="none" strike="noStrike">
                        <a:solidFill>
                          <a:srgbClr val="000000"/>
                        </a:solidFill>
                        <a:effectLst/>
                        <a:latin typeface="Aptos Narrow" panose="020B0004020202020204" pitchFamily="34" charset="0"/>
                      </a:endParaRPr>
                    </a:p>
                  </a:txBody>
                  <a:tcPr marL="4020" marR="4020" marT="4020" marB="0" anchor="b"/>
                </a:tc>
                <a:tc>
                  <a:txBody>
                    <a:bodyPr/>
                    <a:lstStyle/>
                    <a:p>
                      <a:pPr algn="ctr" fontAlgn="b"/>
                      <a:endParaRPr lang="nl-BE" sz="900" b="0" i="0" u="none" strike="noStrike">
                        <a:solidFill>
                          <a:srgbClr val="000000"/>
                        </a:solidFill>
                        <a:effectLst/>
                        <a:latin typeface="Aptos Narrow" panose="020B0004020202020204" pitchFamily="34" charset="0"/>
                      </a:endParaRPr>
                    </a:p>
                  </a:txBody>
                  <a:tcPr marL="4020" marR="4020" marT="4020" marB="0" anchor="b"/>
                </a:tc>
                <a:tc>
                  <a:txBody>
                    <a:bodyPr/>
                    <a:lstStyle/>
                    <a:p>
                      <a:pPr algn="ctr" fontAlgn="b"/>
                      <a:r>
                        <a:rPr lang="nl-BE" sz="900" u="none" strike="noStrike" err="1">
                          <a:effectLst/>
                        </a:rPr>
                        <a:t>Cuir</a:t>
                      </a:r>
                      <a:r>
                        <a:rPr lang="nl-BE" sz="900" u="none" strike="noStrike">
                          <a:effectLst/>
                        </a:rPr>
                        <a:t> gris (+ €300)</a:t>
                      </a:r>
                      <a:endParaRPr lang="nl-BE" sz="900" b="0" i="0" u="none" strike="noStrike">
                        <a:solidFill>
                          <a:srgbClr val="000000"/>
                        </a:solidFill>
                        <a:effectLst/>
                        <a:latin typeface="Aptos Narrow" panose="020B0004020202020204" pitchFamily="34" charset="0"/>
                      </a:endParaRPr>
                    </a:p>
                  </a:txBody>
                  <a:tcPr marL="4020" marR="4020" marT="4020" marB="0" anchor="b"/>
                </a:tc>
                <a:tc>
                  <a:txBody>
                    <a:bodyPr/>
                    <a:lstStyle/>
                    <a:p>
                      <a:pPr algn="ctr" fontAlgn="b"/>
                      <a:endParaRPr lang="nl-BE" sz="900" b="0" i="0" u="none" strike="noStrike">
                        <a:solidFill>
                          <a:srgbClr val="000000"/>
                        </a:solidFill>
                        <a:effectLst/>
                        <a:latin typeface="Aptos Narrow" panose="020B0004020202020204" pitchFamily="34" charset="0"/>
                      </a:endParaRPr>
                    </a:p>
                  </a:txBody>
                  <a:tcPr marL="4020" marR="4020" marT="4020" marB="0" anchor="b"/>
                </a:tc>
                <a:extLst>
                  <a:ext uri="{0D108BD9-81ED-4DB2-BD59-A6C34878D82A}">
                    <a16:rowId xmlns:a16="http://schemas.microsoft.com/office/drawing/2014/main" val="2414536535"/>
                  </a:ext>
                </a:extLst>
              </a:tr>
              <a:tr h="156894">
                <a:tc>
                  <a:txBody>
                    <a:bodyPr/>
                    <a:lstStyle/>
                    <a:p>
                      <a:pPr algn="ctr" fontAlgn="b"/>
                      <a:endParaRPr lang="nl-BE" sz="900" b="0" i="0" u="none" strike="noStrike">
                        <a:solidFill>
                          <a:srgbClr val="000000"/>
                        </a:solidFill>
                        <a:effectLst/>
                        <a:latin typeface="Aptos Narrow" panose="020B0004020202020204" pitchFamily="34" charset="0"/>
                      </a:endParaRPr>
                    </a:p>
                  </a:txBody>
                  <a:tcPr marL="4020" marR="4020" marT="4020" marB="0" anchor="b"/>
                </a:tc>
                <a:tc>
                  <a:txBody>
                    <a:bodyPr/>
                    <a:lstStyle/>
                    <a:p>
                      <a:pPr algn="ctr" fontAlgn="b"/>
                      <a:endParaRPr lang="nl-BE" sz="900" b="0" i="0" u="none" strike="noStrike">
                        <a:solidFill>
                          <a:srgbClr val="000000"/>
                        </a:solidFill>
                        <a:effectLst/>
                        <a:latin typeface="Aptos Narrow" panose="020B0004020202020204" pitchFamily="34" charset="0"/>
                      </a:endParaRPr>
                    </a:p>
                  </a:txBody>
                  <a:tcPr marL="4020" marR="4020" marT="4020" marB="0" anchor="b"/>
                </a:tc>
                <a:tc>
                  <a:txBody>
                    <a:bodyPr/>
                    <a:lstStyle/>
                    <a:p>
                      <a:pPr algn="ctr" fontAlgn="b"/>
                      <a:r>
                        <a:rPr lang="nl-BE" sz="900" b="1" u="none" strike="noStrike" err="1">
                          <a:effectLst/>
                        </a:rPr>
                        <a:t>Cuir</a:t>
                      </a:r>
                      <a:r>
                        <a:rPr lang="nl-BE" sz="900" b="1" u="none" strike="noStrike">
                          <a:effectLst/>
                        </a:rPr>
                        <a:t> </a:t>
                      </a:r>
                      <a:r>
                        <a:rPr lang="nl-BE" sz="900" b="1" u="none" strike="noStrike" err="1">
                          <a:effectLst/>
                        </a:rPr>
                        <a:t>brun</a:t>
                      </a:r>
                      <a:r>
                        <a:rPr lang="nl-BE" sz="900" b="1" u="none" strike="noStrike">
                          <a:effectLst/>
                        </a:rPr>
                        <a:t> (+ €300)</a:t>
                      </a:r>
                      <a:endParaRPr lang="nl-BE" sz="900" b="1" i="0" u="none" strike="noStrike">
                        <a:solidFill>
                          <a:srgbClr val="000000"/>
                        </a:solidFill>
                        <a:effectLst/>
                        <a:latin typeface="Aptos Narrow"/>
                      </a:endParaRPr>
                    </a:p>
                  </a:txBody>
                  <a:tcPr marL="4020" marR="4020" marT="4020" marB="0" anchor="b"/>
                </a:tc>
                <a:tc>
                  <a:txBody>
                    <a:bodyPr/>
                    <a:lstStyle/>
                    <a:p>
                      <a:pPr algn="ctr" fontAlgn="b"/>
                      <a:endParaRPr lang="nl-BE" sz="900" b="0" i="0" u="none" strike="noStrike" dirty="0">
                        <a:solidFill>
                          <a:srgbClr val="000000"/>
                        </a:solidFill>
                        <a:effectLst/>
                        <a:latin typeface="Aptos Narrow" panose="020B0004020202020204" pitchFamily="34" charset="0"/>
                      </a:endParaRPr>
                    </a:p>
                  </a:txBody>
                  <a:tcPr marL="4020" marR="4020" marT="4020" marB="0" anchor="b"/>
                </a:tc>
                <a:extLst>
                  <a:ext uri="{0D108BD9-81ED-4DB2-BD59-A6C34878D82A}">
                    <a16:rowId xmlns:a16="http://schemas.microsoft.com/office/drawing/2014/main" val="1087487812"/>
                  </a:ext>
                </a:extLst>
              </a:tr>
            </a:tbl>
          </a:graphicData>
        </a:graphic>
      </p:graphicFrame>
    </p:spTree>
    <p:extLst>
      <p:ext uri="{BB962C8B-B14F-4D97-AF65-F5344CB8AC3E}">
        <p14:creationId xmlns:p14="http://schemas.microsoft.com/office/powerpoint/2010/main" val="30506098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BB8980-D52A-2B6C-A442-BDE0BFBE89C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AD5AFE3-1C76-638F-9FC7-0E8A4DD3404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90141" y="205713"/>
            <a:ext cx="6403739" cy="6569991"/>
          </a:xfrm>
          <a:prstGeom prst="rect">
            <a:avLst/>
          </a:prstGeom>
        </p:spPr>
      </p:pic>
      <p:sp>
        <p:nvSpPr>
          <p:cNvPr id="8" name="TextBox 7">
            <a:extLst>
              <a:ext uri="{FF2B5EF4-FFF2-40B4-BE49-F238E27FC236}">
                <a16:creationId xmlns:a16="http://schemas.microsoft.com/office/drawing/2014/main" id="{174AAD7B-D43C-36AA-FC2A-EE59FE83DAA4}"/>
              </a:ext>
            </a:extLst>
          </p:cNvPr>
          <p:cNvSpPr txBox="1"/>
          <p:nvPr/>
        </p:nvSpPr>
        <p:spPr>
          <a:xfrm>
            <a:off x="8001000" y="301752"/>
            <a:ext cx="437083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E1932"/>
                </a:solidFill>
                <a:effectLst/>
                <a:uLnTx/>
                <a:uFillTx/>
                <a:latin typeface="Montserrat Light"/>
                <a:ea typeface="+mn-ea"/>
                <a:cs typeface="+mn-cs"/>
              </a:rPr>
              <a:t>Prix catalogue (Belgique)</a:t>
            </a:r>
          </a:p>
        </p:txBody>
      </p:sp>
    </p:spTree>
    <p:extLst>
      <p:ext uri="{BB962C8B-B14F-4D97-AF65-F5344CB8AC3E}">
        <p14:creationId xmlns:p14="http://schemas.microsoft.com/office/powerpoint/2010/main" val="33932557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2"/>
          <p:cNvSpPr/>
          <p:nvPr/>
        </p:nvSpPr>
        <p:spPr>
          <a:xfrm>
            <a:off x="-190510" y="0"/>
            <a:ext cx="12573020" cy="6858000"/>
          </a:xfrm>
          <a:prstGeom prst="rect">
            <a:avLst/>
          </a:prstGeom>
          <a:blipFill>
            <a:blip r:embed="rId3"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Noto Sans KR Bold"/>
              <a:ea typeface="Noto Sans KR Medium"/>
              <a:cs typeface="+mn-cs"/>
            </a:endParaRPr>
          </a:p>
        </p:txBody>
      </p:sp>
      <p:sp>
        <p:nvSpPr>
          <p:cNvPr id="6" name="직사각형 5"/>
          <p:cNvSpPr/>
          <p:nvPr/>
        </p:nvSpPr>
        <p:spPr>
          <a:xfrm>
            <a:off x="1662153" y="4886336"/>
            <a:ext cx="3816424" cy="1656184"/>
          </a:xfrm>
          <a:prstGeom prst="rect">
            <a:avLst/>
          </a:prstGeom>
          <a:solidFill>
            <a:schemeClr val="bg1">
              <a:lumMod val="95000"/>
              <a:alpha val="94000"/>
            </a:schemeClr>
          </a:solidFill>
          <a:ln>
            <a:solidFill>
              <a:schemeClr val="bg2"/>
            </a:solidFill>
          </a:ln>
        </p:spPr>
        <p:txBody>
          <a:bodyPr wrap="square" lIns="108000" rIns="108000">
            <a:noAutofit/>
          </a:bodyPr>
          <a:lstStyle/>
          <a:p>
            <a:pPr marL="0" marR="0" lvl="0" indent="0" algn="l" defTabSz="457200" rtl="0" eaLnBrk="1" fontAlgn="auto" latinLnBrk="0" hangingPunct="1">
              <a:lnSpc>
                <a:spcPct val="200000"/>
              </a:lnSpc>
              <a:spcBef>
                <a:spcPts val="0"/>
              </a:spcBef>
              <a:spcAft>
                <a:spcPts val="0"/>
              </a:spcAft>
              <a:buClrTx/>
              <a:buSzTx/>
              <a:buFontTx/>
              <a:buNone/>
              <a:tabLst/>
              <a:defRPr/>
            </a:pPr>
            <a:r>
              <a:rPr kumimoji="0" lang="en-US" altLang="ko-KR" sz="1200" b="1" i="0" u="none" strike="noStrike" kern="1200" cap="none" spc="0" normalizeH="0" baseline="0" noProof="0">
                <a:ln>
                  <a:noFill/>
                </a:ln>
                <a:solidFill>
                  <a:srgbClr val="2F2C4D"/>
                </a:solidFill>
                <a:effectLst/>
                <a:uLnTx/>
                <a:uFillTx/>
                <a:latin typeface="Noto Sans KR" panose="020B0200000000000000" pitchFamily="50" charset="-127"/>
                <a:ea typeface="Noto Sans KR" panose="020B0200000000000000" pitchFamily="50" charset="-127"/>
                <a:cs typeface="+mn-cs"/>
              </a:rPr>
              <a:t>Torres Hybrid </a:t>
            </a:r>
            <a:r>
              <a:rPr kumimoji="0" lang="en-US" altLang="ko-KR" sz="1200" b="0" i="0" u="none" strike="noStrike" kern="1200" cap="none" spc="0" normalizeH="0" baseline="0" noProof="0" err="1">
                <a:ln>
                  <a:noFill/>
                </a:ln>
                <a:solidFill>
                  <a:srgbClr val="2F2C4D"/>
                </a:solidFill>
                <a:effectLst/>
                <a:uLnTx/>
                <a:uFillTx/>
                <a:latin typeface="Noto Sans KR" panose="020B0200000000000000" pitchFamily="50" charset="-127"/>
                <a:ea typeface="Noto Sans KR" panose="020B0200000000000000" pitchFamily="50" charset="-127"/>
                <a:cs typeface="+mn-cs"/>
              </a:rPr>
              <a:t>biedt</a:t>
            </a:r>
            <a:r>
              <a:rPr kumimoji="0" lang="en-US" altLang="ko-KR" sz="1200" b="0" i="0" u="none" strike="noStrike" kern="1200" cap="none" spc="0" normalizeH="0" baseline="0" noProof="0">
                <a:ln>
                  <a:noFill/>
                </a:ln>
                <a:solidFill>
                  <a:srgbClr val="2F2C4D"/>
                </a:solidFill>
                <a:effectLst/>
                <a:uLnTx/>
                <a:uFillTx/>
                <a:latin typeface="Noto Sans KR" panose="020B0200000000000000" pitchFamily="50" charset="-127"/>
                <a:ea typeface="Noto Sans KR" panose="020B0200000000000000" pitchFamily="50" charset="-127"/>
                <a:cs typeface="+mn-cs"/>
              </a:rPr>
              <a:t>:</a:t>
            </a:r>
            <a:br>
              <a:rPr kumimoji="0" lang="en-US" altLang="ko-KR" sz="1100" b="1" i="0" u="none" strike="noStrike" kern="1200" cap="none" spc="0" normalizeH="0" baseline="0" noProof="0">
                <a:ln>
                  <a:noFill/>
                </a:ln>
                <a:solidFill>
                  <a:srgbClr val="2F2C4D"/>
                </a:solidFill>
                <a:effectLst/>
                <a:uLnTx/>
                <a:uFillTx/>
                <a:latin typeface="Noto Sans KR" panose="020B0200000000000000" pitchFamily="50" charset="-127"/>
                <a:ea typeface="Noto Sans KR" panose="020B0200000000000000" pitchFamily="50" charset="-127"/>
                <a:cs typeface="+mn-cs"/>
              </a:rPr>
            </a:br>
            <a:r>
              <a:rPr kumimoji="0" lang="en-US" altLang="ko-KR" sz="1200" b="1" i="0" u="none" strike="noStrike" kern="1200" cap="none" spc="0" normalizeH="0" baseline="0" noProof="0">
                <a:ln>
                  <a:noFill/>
                </a:ln>
                <a:solidFill>
                  <a:srgbClr val="2F2C4D"/>
                </a:solidFill>
                <a:effectLst/>
                <a:uLnTx/>
                <a:uFillTx/>
                <a:latin typeface="Noto Sans KR" panose="020B0200000000000000" pitchFamily="50" charset="-127"/>
                <a:ea typeface="Noto Sans KR" panose="020B0200000000000000" pitchFamily="50" charset="-127"/>
                <a:cs typeface="+mn-cs"/>
              </a:rPr>
              <a:t>✅ Een </a:t>
            </a:r>
            <a:r>
              <a:rPr kumimoji="0" lang="en-US" altLang="ko-KR" sz="1200" b="1" i="0" u="none" strike="noStrike" kern="1200" cap="none" spc="0" normalizeH="0" baseline="0" noProof="0" err="1">
                <a:ln>
                  <a:noFill/>
                </a:ln>
                <a:solidFill>
                  <a:srgbClr val="2F2C4D"/>
                </a:solidFill>
                <a:effectLst/>
                <a:uLnTx/>
                <a:uFillTx/>
                <a:latin typeface="Noto Sans KR" panose="020B0200000000000000" pitchFamily="50" charset="-127"/>
                <a:ea typeface="Noto Sans KR" panose="020B0200000000000000" pitchFamily="50" charset="-127"/>
                <a:cs typeface="+mn-cs"/>
              </a:rPr>
              <a:t>geavanceerde</a:t>
            </a:r>
            <a:r>
              <a:rPr kumimoji="0" lang="en-US" altLang="ko-KR" sz="1200" b="1" i="0" u="none" strike="noStrike" kern="1200" cap="none" spc="0" normalizeH="0" noProof="0">
                <a:ln>
                  <a:noFill/>
                </a:ln>
                <a:solidFill>
                  <a:srgbClr val="2F2C4D"/>
                </a:solidFill>
                <a:effectLst/>
                <a:uLnTx/>
                <a:uFillTx/>
                <a:latin typeface="Noto Sans KR" panose="020B0200000000000000" pitchFamily="50" charset="-127"/>
                <a:ea typeface="Noto Sans KR" panose="020B0200000000000000" pitchFamily="50" charset="-127"/>
                <a:cs typeface="+mn-cs"/>
              </a:rPr>
              <a:t> </a:t>
            </a:r>
            <a:r>
              <a:rPr kumimoji="0" lang="en-US" altLang="ko-KR" sz="1200" b="1" i="0" u="none" strike="noStrike" kern="1200" cap="none" spc="0" normalizeH="0" noProof="0" err="1">
                <a:ln>
                  <a:noFill/>
                </a:ln>
                <a:solidFill>
                  <a:srgbClr val="2F2C4D"/>
                </a:solidFill>
                <a:effectLst/>
                <a:uLnTx/>
                <a:uFillTx/>
                <a:latin typeface="Noto Sans KR" panose="020B0200000000000000" pitchFamily="50" charset="-127"/>
                <a:ea typeface="Noto Sans KR" panose="020B0200000000000000" pitchFamily="50" charset="-127"/>
                <a:cs typeface="+mn-cs"/>
              </a:rPr>
              <a:t>hybride</a:t>
            </a:r>
            <a:r>
              <a:rPr kumimoji="0" lang="en-US" altLang="ko-KR" sz="1200" b="1" i="0" u="none" strike="noStrike" kern="1200" cap="none" spc="0" normalizeH="0" noProof="0">
                <a:ln>
                  <a:noFill/>
                </a:ln>
                <a:solidFill>
                  <a:srgbClr val="2F2C4D"/>
                </a:solidFill>
                <a:effectLst/>
                <a:uLnTx/>
                <a:uFillTx/>
                <a:latin typeface="Noto Sans KR" panose="020B0200000000000000" pitchFamily="50" charset="-127"/>
                <a:ea typeface="Noto Sans KR" panose="020B0200000000000000" pitchFamily="50" charset="-127"/>
                <a:cs typeface="+mn-cs"/>
              </a:rPr>
              <a:t> </a:t>
            </a:r>
            <a:r>
              <a:rPr kumimoji="0" lang="en-US" altLang="ko-KR" sz="1200" b="1" i="0" u="none" strike="noStrike" kern="1200" cap="none" spc="0" normalizeH="0" noProof="0" err="1">
                <a:ln>
                  <a:noFill/>
                </a:ln>
                <a:solidFill>
                  <a:srgbClr val="2F2C4D"/>
                </a:solidFill>
                <a:effectLst/>
                <a:uLnTx/>
                <a:uFillTx/>
                <a:latin typeface="Noto Sans KR" panose="020B0200000000000000" pitchFamily="50" charset="-127"/>
                <a:ea typeface="Noto Sans KR" panose="020B0200000000000000" pitchFamily="50" charset="-127"/>
                <a:cs typeface="+mn-cs"/>
              </a:rPr>
              <a:t>aandrijflijn</a:t>
            </a:r>
            <a:br>
              <a:rPr kumimoji="0" lang="en-US" altLang="ko-KR" sz="1200" b="1" i="0" u="none" strike="noStrike" kern="1200" cap="none" spc="0" normalizeH="0" baseline="0" noProof="0">
                <a:ln>
                  <a:noFill/>
                </a:ln>
                <a:solidFill>
                  <a:srgbClr val="2F2C4D"/>
                </a:solidFill>
                <a:effectLst/>
                <a:uLnTx/>
                <a:uFillTx/>
                <a:latin typeface="Noto Sans KR" panose="020B0200000000000000" pitchFamily="50" charset="-127"/>
                <a:ea typeface="Noto Sans KR" panose="020B0200000000000000" pitchFamily="50" charset="-127"/>
                <a:cs typeface="+mn-cs"/>
              </a:rPr>
            </a:br>
            <a:r>
              <a:rPr kumimoji="0" lang="en-US" altLang="ko-KR" sz="1200" b="1" i="0" u="none" strike="noStrike" kern="1200" cap="none" spc="0" normalizeH="0" baseline="0" noProof="0">
                <a:ln>
                  <a:noFill/>
                </a:ln>
                <a:solidFill>
                  <a:srgbClr val="2F2C4D"/>
                </a:solidFill>
                <a:effectLst/>
                <a:uLnTx/>
                <a:uFillTx/>
                <a:latin typeface="Noto Sans KR" panose="020B0200000000000000" pitchFamily="50" charset="-127"/>
                <a:ea typeface="Noto Sans KR" panose="020B0200000000000000" pitchFamily="50" charset="-127"/>
                <a:cs typeface="+mn-cs"/>
              </a:rPr>
              <a:t>✅ </a:t>
            </a:r>
            <a:r>
              <a:rPr lang="en-US" altLang="ko-KR" sz="1200" b="1">
                <a:solidFill>
                  <a:srgbClr val="2F2C4D"/>
                </a:solidFill>
                <a:latin typeface="Noto Sans KR" panose="020B0200000000000000" pitchFamily="50" charset="-127"/>
                <a:ea typeface="Noto Sans KR" panose="020B0200000000000000" pitchFamily="50" charset="-127"/>
              </a:rPr>
              <a:t>Het </a:t>
            </a:r>
            <a:r>
              <a:rPr lang="en-US" altLang="ko-KR" sz="1200" b="1" err="1">
                <a:solidFill>
                  <a:srgbClr val="2F2C4D"/>
                </a:solidFill>
                <a:latin typeface="Noto Sans KR" panose="020B0200000000000000" pitchFamily="50" charset="-127"/>
                <a:ea typeface="Noto Sans KR" panose="020B0200000000000000" pitchFamily="50" charset="-127"/>
              </a:rPr>
              <a:t>juiste</a:t>
            </a:r>
            <a:r>
              <a:rPr lang="en-US" altLang="ko-KR" sz="1200" b="1">
                <a:solidFill>
                  <a:srgbClr val="2F2C4D"/>
                </a:solidFill>
                <a:latin typeface="Noto Sans KR" panose="020B0200000000000000" pitchFamily="50" charset="-127"/>
                <a:ea typeface="Noto Sans KR" panose="020B0200000000000000" pitchFamily="50" charset="-127"/>
              </a:rPr>
              <a:t> product op het </a:t>
            </a:r>
            <a:r>
              <a:rPr lang="en-US" altLang="ko-KR" sz="1200" b="1" err="1">
                <a:solidFill>
                  <a:srgbClr val="2F2C4D"/>
                </a:solidFill>
                <a:latin typeface="Noto Sans KR" panose="020B0200000000000000" pitchFamily="50" charset="-127"/>
                <a:ea typeface="Noto Sans KR" panose="020B0200000000000000" pitchFamily="50" charset="-127"/>
              </a:rPr>
              <a:t>juiste</a:t>
            </a:r>
            <a:r>
              <a:rPr lang="en-US" altLang="ko-KR" sz="1200" b="1">
                <a:solidFill>
                  <a:srgbClr val="2F2C4D"/>
                </a:solidFill>
                <a:latin typeface="Noto Sans KR" panose="020B0200000000000000" pitchFamily="50" charset="-127"/>
                <a:ea typeface="Noto Sans KR" panose="020B0200000000000000" pitchFamily="50" charset="-127"/>
              </a:rPr>
              <a:t> moment</a:t>
            </a:r>
            <a:endParaRPr kumimoji="0" lang="en-US" altLang="ko-KR" sz="1200" b="1" i="0" u="none" strike="noStrike" kern="1200" cap="none" spc="0" normalizeH="0" baseline="0" noProof="0">
              <a:ln>
                <a:noFill/>
              </a:ln>
              <a:solidFill>
                <a:srgbClr val="2F2C4D"/>
              </a:solidFill>
              <a:effectLst/>
              <a:uLnTx/>
              <a:uFillTx/>
              <a:latin typeface="Noto Sans KR" panose="020B0200000000000000" pitchFamily="50" charset="-127"/>
              <a:ea typeface="Noto Sans KR" panose="020B0200000000000000" pitchFamily="50" charset="-127"/>
              <a:cs typeface="+mn-cs"/>
            </a:endParaRPr>
          </a:p>
          <a:p>
            <a:pPr marL="0" marR="0" lvl="0" indent="0" algn="l" defTabSz="457200" rtl="0" eaLnBrk="1" fontAlgn="auto" latinLnBrk="0" hangingPunct="1">
              <a:lnSpc>
                <a:spcPct val="200000"/>
              </a:lnSpc>
              <a:spcBef>
                <a:spcPts val="0"/>
              </a:spcBef>
              <a:spcAft>
                <a:spcPts val="0"/>
              </a:spcAft>
              <a:buClrTx/>
              <a:buSzTx/>
              <a:buFontTx/>
              <a:buNone/>
              <a:tabLst/>
              <a:defRPr/>
            </a:pPr>
            <a:r>
              <a:rPr kumimoji="0" lang="en-US" altLang="ko-KR" sz="1200" b="1" i="0" u="none" strike="noStrike" kern="1200" cap="none" spc="0" normalizeH="0" baseline="0" noProof="0">
                <a:ln>
                  <a:noFill/>
                </a:ln>
                <a:solidFill>
                  <a:srgbClr val="2F2C4D"/>
                </a:solidFill>
                <a:effectLst/>
                <a:uLnTx/>
                <a:uFillTx/>
                <a:latin typeface="Noto Sans KR" panose="020B0200000000000000" pitchFamily="50" charset="-127"/>
                <a:ea typeface="Noto Sans KR" panose="020B0200000000000000" pitchFamily="50" charset="-127"/>
                <a:cs typeface="+mn-cs"/>
              </a:rPr>
              <a:t>✅ Een </a:t>
            </a:r>
            <a:r>
              <a:rPr kumimoji="0" lang="en-US" altLang="ko-KR" sz="1200" b="1" i="0" u="none" strike="noStrike" kern="1200" cap="none" spc="0" normalizeH="0" baseline="0" noProof="0" err="1">
                <a:ln>
                  <a:noFill/>
                </a:ln>
                <a:solidFill>
                  <a:srgbClr val="2F2C4D"/>
                </a:solidFill>
                <a:effectLst/>
                <a:uLnTx/>
                <a:uFillTx/>
                <a:latin typeface="Noto Sans KR" panose="020B0200000000000000" pitchFamily="50" charset="-127"/>
                <a:ea typeface="Noto Sans KR" panose="020B0200000000000000" pitchFamily="50" charset="-127"/>
                <a:cs typeface="+mn-cs"/>
              </a:rPr>
              <a:t>slimme</a:t>
            </a:r>
            <a:r>
              <a:rPr kumimoji="0" lang="en-US" altLang="ko-KR" sz="1200" b="1" i="0" u="none" strike="noStrike" kern="1200" cap="none" spc="0" normalizeH="0" baseline="0" noProof="0">
                <a:ln>
                  <a:noFill/>
                </a:ln>
                <a:solidFill>
                  <a:srgbClr val="2F2C4D"/>
                </a:solidFill>
                <a:effectLst/>
                <a:uLnTx/>
                <a:uFillTx/>
                <a:latin typeface="Noto Sans KR" panose="020B0200000000000000" pitchFamily="50" charset="-127"/>
                <a:ea typeface="Noto Sans KR" panose="020B0200000000000000" pitchFamily="50" charset="-127"/>
                <a:cs typeface="+mn-cs"/>
              </a:rPr>
              <a:t> </a:t>
            </a:r>
            <a:r>
              <a:rPr kumimoji="0" lang="en-US" altLang="ko-KR" sz="1200" b="1" i="0" u="none" strike="noStrike" kern="1200" cap="none" spc="0" normalizeH="0" baseline="0" noProof="0" err="1">
                <a:ln>
                  <a:noFill/>
                </a:ln>
                <a:solidFill>
                  <a:srgbClr val="2F2C4D"/>
                </a:solidFill>
                <a:effectLst/>
                <a:uLnTx/>
                <a:uFillTx/>
                <a:latin typeface="Noto Sans KR" panose="020B0200000000000000" pitchFamily="50" charset="-127"/>
                <a:ea typeface="Noto Sans KR" panose="020B0200000000000000" pitchFamily="50" charset="-127"/>
                <a:cs typeface="+mn-cs"/>
              </a:rPr>
              <a:t>opstap</a:t>
            </a:r>
            <a:r>
              <a:rPr kumimoji="0" lang="en-US" altLang="ko-KR" sz="1200" b="1" i="0" u="none" strike="noStrike" kern="1200" cap="none" spc="0" normalizeH="0" baseline="0" noProof="0">
                <a:ln>
                  <a:noFill/>
                </a:ln>
                <a:solidFill>
                  <a:srgbClr val="2F2C4D"/>
                </a:solidFill>
                <a:effectLst/>
                <a:uLnTx/>
                <a:uFillTx/>
                <a:latin typeface="Noto Sans KR" panose="020B0200000000000000" pitchFamily="50" charset="-127"/>
                <a:ea typeface="Noto Sans KR" panose="020B0200000000000000" pitchFamily="50" charset="-127"/>
                <a:cs typeface="+mn-cs"/>
              </a:rPr>
              <a:t> </a:t>
            </a:r>
            <a:r>
              <a:rPr kumimoji="0" lang="en-US" altLang="ko-KR" sz="1200" b="1" i="0" u="none" strike="noStrike" kern="1200" cap="none" spc="0" normalizeH="0" baseline="0" noProof="0" err="1">
                <a:ln>
                  <a:noFill/>
                </a:ln>
                <a:solidFill>
                  <a:srgbClr val="2F2C4D"/>
                </a:solidFill>
                <a:effectLst/>
                <a:uLnTx/>
                <a:uFillTx/>
                <a:latin typeface="Noto Sans KR" panose="020B0200000000000000" pitchFamily="50" charset="-127"/>
                <a:ea typeface="Noto Sans KR" panose="020B0200000000000000" pitchFamily="50" charset="-127"/>
                <a:cs typeface="+mn-cs"/>
              </a:rPr>
              <a:t>richting</a:t>
            </a:r>
            <a:r>
              <a:rPr kumimoji="0" lang="en-US" altLang="ko-KR" sz="1200" b="1" i="0" u="none" strike="noStrike" kern="1200" cap="none" spc="0" normalizeH="0" baseline="0" noProof="0">
                <a:ln>
                  <a:noFill/>
                </a:ln>
                <a:solidFill>
                  <a:srgbClr val="2F2C4D"/>
                </a:solidFill>
                <a:effectLst/>
                <a:uLnTx/>
                <a:uFillTx/>
                <a:latin typeface="Noto Sans KR" panose="020B0200000000000000" pitchFamily="50" charset="-127"/>
                <a:ea typeface="Noto Sans KR" panose="020B0200000000000000" pitchFamily="50" charset="-127"/>
                <a:cs typeface="+mn-cs"/>
              </a:rPr>
              <a:t> </a:t>
            </a:r>
            <a:r>
              <a:rPr kumimoji="0" lang="en-US" altLang="ko-KR" sz="1200" b="1" i="0" u="none" strike="noStrike" kern="1200" cap="none" spc="0" normalizeH="0" baseline="0" noProof="0" err="1">
                <a:ln>
                  <a:noFill/>
                </a:ln>
                <a:solidFill>
                  <a:srgbClr val="2F2C4D"/>
                </a:solidFill>
                <a:effectLst/>
                <a:uLnTx/>
                <a:uFillTx/>
                <a:latin typeface="Noto Sans KR" panose="020B0200000000000000" pitchFamily="50" charset="-127"/>
                <a:ea typeface="Noto Sans KR" panose="020B0200000000000000" pitchFamily="50" charset="-127"/>
                <a:cs typeface="+mn-cs"/>
              </a:rPr>
              <a:t>elektrificatie</a:t>
            </a:r>
            <a:endParaRPr kumimoji="0" lang="ko-KR" altLang="en-US" sz="1200" b="1" i="0" u="none" strike="noStrike" kern="1200" cap="none" spc="0" normalizeH="0" baseline="0" noProof="0">
              <a:ln>
                <a:noFill/>
              </a:ln>
              <a:solidFill>
                <a:srgbClr val="2F2C4D"/>
              </a:solidFill>
              <a:effectLst/>
              <a:uLnTx/>
              <a:uFillTx/>
              <a:latin typeface="Noto Sans KR" panose="020B0200000000000000" pitchFamily="50" charset="-127"/>
              <a:ea typeface="Noto Sans KR" panose="020B0200000000000000" pitchFamily="50" charset="-127"/>
              <a:cs typeface="+mn-cs"/>
            </a:endParaRPr>
          </a:p>
        </p:txBody>
      </p:sp>
      <p:sp>
        <p:nvSpPr>
          <p:cNvPr id="7" name="직사각형 6"/>
          <p:cNvSpPr/>
          <p:nvPr/>
        </p:nvSpPr>
        <p:spPr>
          <a:xfrm>
            <a:off x="6713424" y="4886336"/>
            <a:ext cx="3816424" cy="1656184"/>
          </a:xfrm>
          <a:prstGeom prst="rect">
            <a:avLst/>
          </a:prstGeom>
          <a:solidFill>
            <a:schemeClr val="bg1">
              <a:lumMod val="95000"/>
              <a:alpha val="94000"/>
            </a:schemeClr>
          </a:solidFill>
          <a:ln>
            <a:solidFill>
              <a:schemeClr val="bg2"/>
            </a:solidFill>
          </a:ln>
        </p:spPr>
        <p:txBody>
          <a:bodyPr wrap="square" lIns="108000" rIns="108000">
            <a:noAutofit/>
          </a:bodyPr>
          <a:lstStyle/>
          <a:p>
            <a:pPr marL="0" marR="0" lvl="0" indent="0" algn="l" defTabSz="457200" rtl="0" eaLnBrk="1" fontAlgn="auto" latinLnBrk="0" hangingPunct="1">
              <a:lnSpc>
                <a:spcPct val="200000"/>
              </a:lnSpc>
              <a:spcBef>
                <a:spcPts val="0"/>
              </a:spcBef>
              <a:spcAft>
                <a:spcPts val="0"/>
              </a:spcAft>
              <a:buClrTx/>
              <a:buSzTx/>
              <a:buFontTx/>
              <a:buNone/>
              <a:tabLst/>
              <a:defRPr/>
            </a:pPr>
            <a:r>
              <a:rPr kumimoji="0" lang="en-US" altLang="ko-KR" sz="1600" b="1" i="0" u="none" strike="noStrike" kern="1200" cap="none" spc="0" normalizeH="0" baseline="0" noProof="0" err="1">
                <a:ln>
                  <a:noFill/>
                </a:ln>
                <a:solidFill>
                  <a:srgbClr val="2F2C4D"/>
                </a:solidFill>
                <a:effectLst/>
                <a:uLnTx/>
                <a:uFillTx/>
                <a:latin typeface="Noto Sans KR" panose="020B0200000000000000" pitchFamily="50" charset="-127"/>
                <a:ea typeface="Noto Sans KR" panose="020B0200000000000000" pitchFamily="50" charset="-127"/>
                <a:cs typeface="+mn-cs"/>
              </a:rPr>
              <a:t>Efficiëntie</a:t>
            </a:r>
            <a:r>
              <a:rPr kumimoji="0" lang="en-US" altLang="ko-KR" sz="1600" b="1" i="0" u="none" strike="noStrike" kern="1200" cap="none" spc="0" normalizeH="0" baseline="0" noProof="0">
                <a:ln>
                  <a:noFill/>
                </a:ln>
                <a:solidFill>
                  <a:srgbClr val="2F2C4D"/>
                </a:solidFill>
                <a:effectLst/>
                <a:uLnTx/>
                <a:uFillTx/>
                <a:latin typeface="Noto Sans KR" panose="020B0200000000000000" pitchFamily="50" charset="-127"/>
                <a:ea typeface="Noto Sans KR" panose="020B0200000000000000" pitchFamily="50" charset="-127"/>
                <a:cs typeface="+mn-cs"/>
              </a:rPr>
              <a:t> </a:t>
            </a:r>
            <a:r>
              <a:rPr lang="en-US" altLang="ko-KR" sz="1600">
                <a:solidFill>
                  <a:srgbClr val="2F2C4D"/>
                </a:solidFill>
                <a:latin typeface="Noto Sans KR" panose="020B0200000000000000" pitchFamily="50" charset="-127"/>
                <a:ea typeface="Noto Sans KR" panose="020B0200000000000000" pitchFamily="50" charset="-127"/>
              </a:rPr>
              <a:t>van </a:t>
            </a:r>
            <a:r>
              <a:rPr lang="en-US" altLang="ko-KR" sz="1600" err="1">
                <a:solidFill>
                  <a:srgbClr val="2F2C4D"/>
                </a:solidFill>
                <a:latin typeface="Noto Sans KR" panose="020B0200000000000000" pitchFamily="50" charset="-127"/>
                <a:ea typeface="Noto Sans KR" panose="020B0200000000000000" pitchFamily="50" charset="-127"/>
              </a:rPr>
              <a:t>een</a:t>
            </a:r>
            <a:r>
              <a:rPr kumimoji="0" lang="en-US" altLang="ko-KR" sz="1600" b="0" i="0" u="none" strike="noStrike" kern="1200" cap="none" spc="0" normalizeH="0" baseline="0" noProof="0">
                <a:ln>
                  <a:noFill/>
                </a:ln>
                <a:solidFill>
                  <a:srgbClr val="2F2C4D"/>
                </a:solidFill>
                <a:effectLst/>
                <a:uLnTx/>
                <a:uFillTx/>
                <a:latin typeface="Noto Sans KR" panose="020B0200000000000000" pitchFamily="50" charset="-127"/>
                <a:ea typeface="Noto Sans KR" panose="020B0200000000000000" pitchFamily="50" charset="-127"/>
                <a:cs typeface="+mn-cs"/>
              </a:rPr>
              <a:t> EV.  </a:t>
            </a:r>
          </a:p>
          <a:p>
            <a:pPr marL="0" marR="0" lvl="0" indent="0" algn="l" defTabSz="457200" rtl="0" eaLnBrk="1" fontAlgn="auto" latinLnBrk="0" hangingPunct="1">
              <a:lnSpc>
                <a:spcPct val="200000"/>
              </a:lnSpc>
              <a:spcBef>
                <a:spcPts val="0"/>
              </a:spcBef>
              <a:spcAft>
                <a:spcPts val="0"/>
              </a:spcAft>
              <a:buClrTx/>
              <a:buSzTx/>
              <a:buFontTx/>
              <a:buNone/>
              <a:tabLst/>
              <a:defRPr/>
            </a:pPr>
            <a:r>
              <a:rPr kumimoji="0" lang="en-US" altLang="ko-KR" sz="1600" b="1" i="0" u="none" strike="noStrike" kern="1200" cap="none" spc="0" normalizeH="0" baseline="0" noProof="0" err="1">
                <a:ln>
                  <a:noFill/>
                </a:ln>
                <a:solidFill>
                  <a:srgbClr val="2F2C4D"/>
                </a:solidFill>
                <a:effectLst/>
                <a:uLnTx/>
                <a:uFillTx/>
                <a:latin typeface="Noto Sans KR" panose="020B0200000000000000" pitchFamily="50" charset="-127"/>
                <a:ea typeface="Noto Sans KR" panose="020B0200000000000000" pitchFamily="50" charset="-127"/>
                <a:cs typeface="+mn-cs"/>
              </a:rPr>
              <a:t>Flexibili</a:t>
            </a:r>
            <a:r>
              <a:rPr lang="en-US" altLang="ko-KR" sz="1600" b="1" err="1">
                <a:solidFill>
                  <a:srgbClr val="2F2C4D"/>
                </a:solidFill>
                <a:latin typeface="Noto Sans KR" panose="020B0200000000000000" pitchFamily="50" charset="-127"/>
                <a:ea typeface="Noto Sans KR" panose="020B0200000000000000" pitchFamily="50" charset="-127"/>
              </a:rPr>
              <a:t>teit</a:t>
            </a:r>
            <a:r>
              <a:rPr kumimoji="0" lang="en-US" altLang="ko-KR" sz="1600" b="1" i="0" u="none" strike="noStrike" kern="1200" cap="none" spc="0" normalizeH="0" baseline="0" noProof="0">
                <a:ln>
                  <a:noFill/>
                </a:ln>
                <a:solidFill>
                  <a:srgbClr val="2F2C4D"/>
                </a:solidFill>
                <a:effectLst/>
                <a:uLnTx/>
                <a:uFillTx/>
                <a:latin typeface="Noto Sans KR" panose="020B0200000000000000" pitchFamily="50" charset="-127"/>
                <a:ea typeface="Noto Sans KR" panose="020B0200000000000000" pitchFamily="50" charset="-127"/>
                <a:cs typeface="+mn-cs"/>
              </a:rPr>
              <a:t> </a:t>
            </a:r>
            <a:r>
              <a:rPr kumimoji="0" lang="en-US" altLang="ko-KR" sz="1600" b="0" i="0" u="none" strike="noStrike" kern="1200" cap="none" spc="0" normalizeH="0" baseline="0" noProof="0">
                <a:ln>
                  <a:noFill/>
                </a:ln>
                <a:solidFill>
                  <a:srgbClr val="2F2C4D"/>
                </a:solidFill>
                <a:effectLst/>
                <a:uLnTx/>
                <a:uFillTx/>
                <a:latin typeface="Noto Sans KR" panose="020B0200000000000000" pitchFamily="50" charset="-127"/>
                <a:ea typeface="Noto Sans KR" panose="020B0200000000000000" pitchFamily="50" charset="-127"/>
                <a:cs typeface="+mn-cs"/>
              </a:rPr>
              <a:t>van </a:t>
            </a:r>
            <a:r>
              <a:rPr kumimoji="0" lang="en-US" altLang="ko-KR" sz="1600" b="0" i="0" u="none" strike="noStrike" kern="1200" cap="none" spc="0" normalizeH="0" baseline="0" noProof="0" err="1">
                <a:ln>
                  <a:noFill/>
                </a:ln>
                <a:solidFill>
                  <a:srgbClr val="2F2C4D"/>
                </a:solidFill>
                <a:effectLst/>
                <a:uLnTx/>
                <a:uFillTx/>
                <a:latin typeface="Noto Sans KR" panose="020B0200000000000000" pitchFamily="50" charset="-127"/>
                <a:ea typeface="Noto Sans KR" panose="020B0200000000000000" pitchFamily="50" charset="-127"/>
                <a:cs typeface="+mn-cs"/>
              </a:rPr>
              <a:t>een</a:t>
            </a:r>
            <a:r>
              <a:rPr kumimoji="0" lang="en-US" altLang="ko-KR" sz="1600" b="0" i="0" u="none" strike="noStrike" kern="1200" cap="none" spc="0" normalizeH="0" baseline="0" noProof="0">
                <a:ln>
                  <a:noFill/>
                </a:ln>
                <a:solidFill>
                  <a:srgbClr val="2F2C4D"/>
                </a:solidFill>
                <a:effectLst/>
                <a:uLnTx/>
                <a:uFillTx/>
                <a:latin typeface="Noto Sans KR" panose="020B0200000000000000" pitchFamily="50" charset="-127"/>
                <a:ea typeface="Noto Sans KR" panose="020B0200000000000000" pitchFamily="50" charset="-127"/>
                <a:cs typeface="+mn-cs"/>
              </a:rPr>
              <a:t> </a:t>
            </a:r>
            <a:r>
              <a:rPr kumimoji="0" lang="en-US" altLang="ko-KR" sz="1600" b="0" i="0" u="none" strike="noStrike" kern="1200" cap="none" spc="0" normalizeH="0" baseline="0" noProof="0" err="1">
                <a:ln>
                  <a:noFill/>
                </a:ln>
                <a:solidFill>
                  <a:srgbClr val="2F2C4D"/>
                </a:solidFill>
                <a:effectLst/>
                <a:uLnTx/>
                <a:uFillTx/>
                <a:latin typeface="Noto Sans KR" panose="020B0200000000000000" pitchFamily="50" charset="-127"/>
                <a:ea typeface="Noto Sans KR" panose="020B0200000000000000" pitchFamily="50" charset="-127"/>
                <a:cs typeface="+mn-cs"/>
              </a:rPr>
              <a:t>hybride</a:t>
            </a:r>
            <a:r>
              <a:rPr kumimoji="0" lang="en-US" altLang="ko-KR" sz="1600" b="1" i="0" u="none" strike="noStrike" kern="1200" cap="none" spc="0" normalizeH="0" baseline="0" noProof="0">
                <a:ln>
                  <a:noFill/>
                </a:ln>
                <a:solidFill>
                  <a:srgbClr val="2F2C4D"/>
                </a:solidFill>
                <a:effectLst/>
                <a:uLnTx/>
                <a:uFillTx/>
                <a:latin typeface="Noto Sans KR" panose="020B0200000000000000" pitchFamily="50" charset="-127"/>
                <a:ea typeface="Noto Sans KR" panose="020B0200000000000000" pitchFamily="50" charset="-127"/>
                <a:cs typeface="+mn-cs"/>
              </a:rPr>
              <a:t>.</a:t>
            </a:r>
            <a:br>
              <a:rPr kumimoji="0" lang="en-US" altLang="ko-KR" sz="1600" b="1" i="0" u="none" strike="noStrike" kern="1200" cap="none" spc="0" normalizeH="0" baseline="0" noProof="0">
                <a:ln>
                  <a:noFill/>
                </a:ln>
                <a:solidFill>
                  <a:srgbClr val="2F2C4D"/>
                </a:solidFill>
                <a:effectLst/>
                <a:uLnTx/>
                <a:uFillTx/>
                <a:latin typeface="Noto Sans KR" panose="020B0200000000000000" pitchFamily="50" charset="-127"/>
                <a:ea typeface="Noto Sans KR" panose="020B0200000000000000" pitchFamily="50" charset="-127"/>
                <a:cs typeface="+mn-cs"/>
              </a:rPr>
            </a:br>
            <a:r>
              <a:rPr kumimoji="0" lang="en-US" altLang="ko-KR" sz="1600" b="1" i="0" u="none" strike="noStrike" kern="1200" cap="none" spc="0" normalizeH="0" baseline="0" noProof="0">
                <a:ln>
                  <a:noFill/>
                </a:ln>
                <a:solidFill>
                  <a:srgbClr val="2F2C4D"/>
                </a:solidFill>
                <a:effectLst/>
                <a:uLnTx/>
                <a:uFillTx/>
                <a:latin typeface="Noto Sans KR" panose="020B0200000000000000" pitchFamily="50" charset="-127"/>
                <a:ea typeface="Noto Sans KR" panose="020B0200000000000000" pitchFamily="50" charset="-127"/>
                <a:cs typeface="+mn-cs"/>
              </a:rPr>
              <a:t>Het</a:t>
            </a:r>
            <a:r>
              <a:rPr kumimoji="0" lang="en-US" altLang="ko-KR" sz="1600" b="1" i="0" u="none" strike="noStrike" kern="1200" cap="none" spc="0" normalizeH="0" noProof="0">
                <a:ln>
                  <a:noFill/>
                </a:ln>
                <a:solidFill>
                  <a:srgbClr val="2F2C4D"/>
                </a:solidFill>
                <a:effectLst/>
                <a:uLnTx/>
                <a:uFillTx/>
                <a:latin typeface="Noto Sans KR" panose="020B0200000000000000" pitchFamily="50" charset="-127"/>
                <a:ea typeface="Noto Sans KR" panose="020B0200000000000000" pitchFamily="50" charset="-127"/>
                <a:cs typeface="+mn-cs"/>
              </a:rPr>
              <a:t> </a:t>
            </a:r>
            <a:r>
              <a:rPr kumimoji="0" lang="en-US" altLang="ko-KR" sz="1600" b="1" i="0" u="none" strike="noStrike" kern="1200" cap="none" spc="0" normalizeH="0" baseline="0" noProof="0" err="1">
                <a:ln>
                  <a:noFill/>
                </a:ln>
                <a:solidFill>
                  <a:srgbClr val="2F2C4D"/>
                </a:solidFill>
                <a:effectLst/>
                <a:uLnTx/>
                <a:uFillTx/>
                <a:latin typeface="Noto Sans KR" panose="020B0200000000000000" pitchFamily="50" charset="-127"/>
                <a:ea typeface="Noto Sans KR" panose="020B0200000000000000" pitchFamily="50" charset="-127"/>
                <a:cs typeface="+mn-cs"/>
              </a:rPr>
              <a:t>stoere</a:t>
            </a:r>
            <a:r>
              <a:rPr kumimoji="0" lang="en-US" altLang="ko-KR" sz="1600" b="1" i="0" u="none" strike="noStrike" kern="1200" cap="none" spc="0" normalizeH="0" baseline="0" noProof="0">
                <a:ln>
                  <a:noFill/>
                </a:ln>
                <a:solidFill>
                  <a:srgbClr val="2F2C4D"/>
                </a:solidFill>
                <a:effectLst/>
                <a:uLnTx/>
                <a:uFillTx/>
                <a:latin typeface="Noto Sans KR" panose="020B0200000000000000" pitchFamily="50" charset="-127"/>
                <a:ea typeface="Noto Sans KR" panose="020B0200000000000000" pitchFamily="50" charset="-127"/>
                <a:cs typeface="+mn-cs"/>
              </a:rPr>
              <a:t> DNA van Torres.</a:t>
            </a:r>
            <a:endParaRPr kumimoji="0" lang="ko-KR" altLang="en-US" sz="1600" b="1" i="0" u="none" strike="noStrike" kern="1200" cap="none" spc="0" normalizeH="0" baseline="0" noProof="0">
              <a:ln>
                <a:noFill/>
              </a:ln>
              <a:solidFill>
                <a:srgbClr val="2F2C4D"/>
              </a:solidFill>
              <a:effectLst/>
              <a:uLnTx/>
              <a:uFillTx/>
              <a:latin typeface="Noto Sans KR" panose="020B0200000000000000" pitchFamily="50" charset="-127"/>
              <a:ea typeface="Noto Sans KR" panose="020B0200000000000000" pitchFamily="50" charset="-127"/>
              <a:cs typeface="+mn-cs"/>
            </a:endParaRPr>
          </a:p>
        </p:txBody>
      </p:sp>
      <p:sp>
        <p:nvSpPr>
          <p:cNvPr id="3" name="직사각형 5">
            <a:extLst>
              <a:ext uri="{FF2B5EF4-FFF2-40B4-BE49-F238E27FC236}">
                <a16:creationId xmlns:a16="http://schemas.microsoft.com/office/drawing/2014/main" id="{3A6558F3-CC8C-DFB0-9B24-485AE3F31634}"/>
              </a:ext>
            </a:extLst>
          </p:cNvPr>
          <p:cNvSpPr/>
          <p:nvPr/>
        </p:nvSpPr>
        <p:spPr>
          <a:xfrm>
            <a:off x="1662153" y="4886336"/>
            <a:ext cx="3816424" cy="1656184"/>
          </a:xfrm>
          <a:prstGeom prst="rect">
            <a:avLst/>
          </a:prstGeom>
          <a:solidFill>
            <a:schemeClr val="bg1">
              <a:lumMod val="95000"/>
              <a:alpha val="94000"/>
            </a:schemeClr>
          </a:solidFill>
          <a:ln>
            <a:solidFill>
              <a:schemeClr val="bg2"/>
            </a:solidFill>
          </a:ln>
        </p:spPr>
        <p:txBody>
          <a:bodyPr wrap="square" lIns="108000" rIns="10800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defTabSz="457200">
              <a:lnSpc>
                <a:spcPct val="200000"/>
              </a:lnSpc>
              <a:defRPr/>
            </a:pPr>
            <a:r>
              <a:rPr kumimoji="0" lang="en-US" altLang="ko-KR" sz="1200" b="1" i="0" u="none" strike="noStrike" kern="1200" cap="none" spc="0" normalizeH="0" baseline="0" noProof="0">
                <a:ln>
                  <a:noFill/>
                </a:ln>
                <a:solidFill>
                  <a:srgbClr val="2F2C4D"/>
                </a:solidFill>
                <a:effectLst/>
                <a:uLnTx/>
                <a:uFillTx/>
                <a:latin typeface="Noto Sans KR" panose="020B0200000000000000" pitchFamily="50" charset="-127"/>
                <a:ea typeface="Noto Sans KR" panose="020B0200000000000000" pitchFamily="50" charset="-127"/>
                <a:cs typeface="+mn-cs"/>
              </a:rPr>
              <a:t>Torres Hybrid </a:t>
            </a:r>
            <a:r>
              <a:rPr kumimoji="0" lang="en-US" altLang="ko-KR" sz="1200" b="0" i="0" u="none" strike="noStrike" kern="1200" cap="none" spc="0" normalizeH="0" baseline="0" noProof="0" err="1">
                <a:ln>
                  <a:noFill/>
                </a:ln>
                <a:solidFill>
                  <a:srgbClr val="2F2C4D"/>
                </a:solidFill>
                <a:effectLst/>
                <a:uLnTx/>
                <a:uFillTx/>
                <a:latin typeface="Noto Sans KR" panose="020B0200000000000000" pitchFamily="50" charset="-127"/>
                <a:ea typeface="Noto Sans KR" panose="020B0200000000000000" pitchFamily="50" charset="-127"/>
                <a:cs typeface="+mn-cs"/>
              </a:rPr>
              <a:t>offre</a:t>
            </a:r>
            <a:r>
              <a:rPr kumimoji="0" lang="en-US" altLang="ko-KR" sz="1200" b="0" i="0" u="none" strike="noStrike" kern="1200" cap="none" spc="0" normalizeH="0" noProof="0">
                <a:ln>
                  <a:noFill/>
                </a:ln>
                <a:solidFill>
                  <a:srgbClr val="2F2C4D"/>
                </a:solidFill>
                <a:effectLst/>
                <a:uLnTx/>
                <a:uFillTx/>
                <a:latin typeface="Noto Sans KR" panose="020B0200000000000000" pitchFamily="50" charset="-127"/>
                <a:ea typeface="Noto Sans KR" panose="020B0200000000000000" pitchFamily="50" charset="-127"/>
                <a:cs typeface="+mn-cs"/>
              </a:rPr>
              <a:t> </a:t>
            </a:r>
            <a:r>
              <a:rPr kumimoji="0" lang="en-US" altLang="ko-KR" sz="1200" b="0" i="0" u="none" strike="noStrike" kern="1200" cap="none" spc="0" normalizeH="0" baseline="0" noProof="0">
                <a:ln>
                  <a:noFill/>
                </a:ln>
                <a:solidFill>
                  <a:srgbClr val="2F2C4D"/>
                </a:solidFill>
                <a:effectLst/>
                <a:uLnTx/>
                <a:uFillTx/>
                <a:latin typeface="Noto Sans KR" panose="020B0200000000000000" pitchFamily="50" charset="-127"/>
                <a:ea typeface="Noto Sans KR" panose="020B0200000000000000" pitchFamily="50" charset="-127"/>
                <a:cs typeface="+mn-cs"/>
              </a:rPr>
              <a:t>:</a:t>
            </a:r>
            <a:br>
              <a:rPr kumimoji="0" lang="en-US" altLang="ko-KR" sz="1100" b="1" i="0" u="none" strike="noStrike" kern="1200" cap="none" spc="0" normalizeH="0" baseline="0" noProof="0">
                <a:ln>
                  <a:noFill/>
                </a:ln>
                <a:solidFill>
                  <a:srgbClr val="2F2C4D"/>
                </a:solidFill>
                <a:effectLst/>
                <a:uLnTx/>
                <a:uFillTx/>
                <a:latin typeface="Noto Sans KR" panose="020B0200000000000000" pitchFamily="50" charset="-127"/>
                <a:ea typeface="Noto Sans KR" panose="020B0200000000000000" pitchFamily="50" charset="-127"/>
                <a:cs typeface="+mn-cs"/>
              </a:rPr>
            </a:br>
            <a:r>
              <a:rPr kumimoji="0" lang="en-US" altLang="ko-KR" sz="1200" b="1" i="0" u="none" strike="noStrike" kern="1200" cap="none" spc="0" normalizeH="0" baseline="0" noProof="0">
                <a:ln>
                  <a:noFill/>
                </a:ln>
                <a:solidFill>
                  <a:srgbClr val="2F2C4D"/>
                </a:solidFill>
                <a:effectLst/>
                <a:uLnTx/>
                <a:uFillTx/>
                <a:latin typeface="Noto Sans KR" panose="020B0200000000000000" pitchFamily="50" charset="-127"/>
                <a:ea typeface="Noto Sans KR" panose="020B0200000000000000" pitchFamily="50" charset="-127"/>
                <a:cs typeface="+mn-cs"/>
              </a:rPr>
              <a:t>✅ </a:t>
            </a:r>
            <a:r>
              <a:rPr lang="fr-FR" altLang="ko-KR" sz="1200" b="1">
                <a:solidFill>
                  <a:srgbClr val="2F2C4D"/>
                </a:solidFill>
                <a:latin typeface="Noto Sans KR" panose="020B0200000000000000" pitchFamily="50" charset="-127"/>
                <a:ea typeface="Noto Sans KR" panose="020B0200000000000000" pitchFamily="50" charset="-127"/>
              </a:rPr>
              <a:t>Un groupe motopropulseur hybride avancé</a:t>
            </a:r>
            <a:br>
              <a:rPr kumimoji="0" lang="en-US" altLang="ko-KR" sz="1200" b="1" i="0" u="none" strike="noStrike" kern="1200" cap="none" spc="0" normalizeH="0" baseline="0" noProof="0">
                <a:ln>
                  <a:noFill/>
                </a:ln>
                <a:solidFill>
                  <a:srgbClr val="2F2C4D"/>
                </a:solidFill>
                <a:effectLst/>
                <a:uLnTx/>
                <a:uFillTx/>
                <a:latin typeface="Noto Sans KR" panose="020B0200000000000000" pitchFamily="50" charset="-127"/>
                <a:ea typeface="Noto Sans KR" panose="020B0200000000000000" pitchFamily="50" charset="-127"/>
                <a:cs typeface="+mn-cs"/>
              </a:rPr>
            </a:br>
            <a:r>
              <a:rPr kumimoji="0" lang="en-US" altLang="ko-KR" sz="1200" b="1" i="0" u="none" strike="noStrike" kern="1200" cap="none" spc="0" normalizeH="0" baseline="0" noProof="0">
                <a:ln>
                  <a:noFill/>
                </a:ln>
                <a:solidFill>
                  <a:srgbClr val="2F2C4D"/>
                </a:solidFill>
                <a:effectLst/>
                <a:uLnTx/>
                <a:uFillTx/>
                <a:latin typeface="Noto Sans KR" panose="020B0200000000000000" pitchFamily="50" charset="-127"/>
                <a:ea typeface="Noto Sans KR" panose="020B0200000000000000" pitchFamily="50" charset="-127"/>
                <a:cs typeface="+mn-cs"/>
              </a:rPr>
              <a:t>✅ </a:t>
            </a:r>
            <a:r>
              <a:rPr lang="fr-FR" altLang="ko-KR" sz="1200" b="1">
                <a:solidFill>
                  <a:srgbClr val="2F2C4D"/>
                </a:solidFill>
                <a:latin typeface="Noto Sans KR" panose="020B0200000000000000" pitchFamily="50" charset="-127"/>
                <a:ea typeface="Noto Sans KR" panose="020B0200000000000000" pitchFamily="50" charset="-127"/>
              </a:rPr>
              <a:t>Le bon produit au bon moment</a:t>
            </a:r>
            <a:endParaRPr kumimoji="0" lang="en-US" altLang="ko-KR" sz="1200" b="1" i="0" u="none" strike="noStrike" kern="1200" cap="none" spc="0" normalizeH="0" baseline="0" noProof="0">
              <a:ln>
                <a:noFill/>
              </a:ln>
              <a:solidFill>
                <a:srgbClr val="2F2C4D"/>
              </a:solidFill>
              <a:effectLst/>
              <a:uLnTx/>
              <a:uFillTx/>
              <a:latin typeface="Noto Sans KR" panose="020B0200000000000000" pitchFamily="50" charset="-127"/>
              <a:ea typeface="Noto Sans KR" panose="020B0200000000000000" pitchFamily="50" charset="-127"/>
              <a:cs typeface="+mn-cs"/>
            </a:endParaRPr>
          </a:p>
          <a:p>
            <a:pPr lvl="0" defTabSz="457200">
              <a:lnSpc>
                <a:spcPct val="200000"/>
              </a:lnSpc>
              <a:defRPr/>
            </a:pPr>
            <a:r>
              <a:rPr kumimoji="0" lang="en-US" altLang="ko-KR" sz="1200" b="1" i="0" u="none" strike="noStrike" kern="1200" cap="none" spc="0" normalizeH="0" baseline="0" noProof="0">
                <a:ln>
                  <a:noFill/>
                </a:ln>
                <a:solidFill>
                  <a:srgbClr val="2F2C4D"/>
                </a:solidFill>
                <a:effectLst/>
                <a:uLnTx/>
                <a:uFillTx/>
                <a:latin typeface="Noto Sans KR" panose="020B0200000000000000" pitchFamily="50" charset="-127"/>
                <a:ea typeface="Noto Sans KR" panose="020B0200000000000000" pitchFamily="50" charset="-127"/>
                <a:cs typeface="+mn-cs"/>
              </a:rPr>
              <a:t>✅ </a:t>
            </a:r>
            <a:r>
              <a:rPr lang="fr-FR" altLang="ko-KR" sz="1200" b="1">
                <a:solidFill>
                  <a:srgbClr val="2F2C4D"/>
                </a:solidFill>
                <a:latin typeface="Noto Sans KR" panose="020B0200000000000000" pitchFamily="50" charset="-127"/>
                <a:ea typeface="Noto Sans KR" panose="020B0200000000000000" pitchFamily="50" charset="-127"/>
              </a:rPr>
              <a:t>Une étape intelligente vers l'électrification</a:t>
            </a:r>
            <a:endParaRPr kumimoji="0" lang="ko-KR" altLang="en-US" sz="1200" b="1" i="0" u="none" strike="noStrike" kern="1200" cap="none" spc="0" normalizeH="0" baseline="0" noProof="0">
              <a:ln>
                <a:noFill/>
              </a:ln>
              <a:solidFill>
                <a:srgbClr val="2F2C4D"/>
              </a:solidFill>
              <a:effectLst/>
              <a:uLnTx/>
              <a:uFillTx/>
              <a:latin typeface="Noto Sans KR" panose="020B0200000000000000" pitchFamily="50" charset="-127"/>
              <a:ea typeface="Noto Sans KR" panose="020B0200000000000000" pitchFamily="50" charset="-127"/>
              <a:cs typeface="+mn-cs"/>
            </a:endParaRPr>
          </a:p>
        </p:txBody>
      </p:sp>
      <p:sp>
        <p:nvSpPr>
          <p:cNvPr id="4" name="직사각형 6">
            <a:extLst>
              <a:ext uri="{FF2B5EF4-FFF2-40B4-BE49-F238E27FC236}">
                <a16:creationId xmlns:a16="http://schemas.microsoft.com/office/drawing/2014/main" id="{C9DB2527-FCC7-E105-F1E5-5F1F2B6EE6EC}"/>
              </a:ext>
            </a:extLst>
          </p:cNvPr>
          <p:cNvSpPr/>
          <p:nvPr/>
        </p:nvSpPr>
        <p:spPr>
          <a:xfrm>
            <a:off x="6713424" y="4886336"/>
            <a:ext cx="3816424" cy="1656184"/>
          </a:xfrm>
          <a:prstGeom prst="rect">
            <a:avLst/>
          </a:prstGeom>
          <a:solidFill>
            <a:schemeClr val="bg1">
              <a:lumMod val="95000"/>
              <a:alpha val="94000"/>
            </a:schemeClr>
          </a:solidFill>
          <a:ln>
            <a:solidFill>
              <a:schemeClr val="bg2"/>
            </a:solidFill>
          </a:ln>
        </p:spPr>
        <p:txBody>
          <a:bodyPr wrap="square" lIns="108000" rIns="10800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defTabSz="457200">
              <a:lnSpc>
                <a:spcPct val="200000"/>
              </a:lnSpc>
              <a:defRPr/>
            </a:pPr>
            <a:r>
              <a:rPr lang="en-US" altLang="ko-KR" sz="1600" b="1" err="1">
                <a:solidFill>
                  <a:srgbClr val="2F2C4D"/>
                </a:solidFill>
                <a:latin typeface="Noto Sans KR" panose="020B0200000000000000" pitchFamily="50" charset="-127"/>
                <a:ea typeface="Noto Sans KR" panose="020B0200000000000000" pitchFamily="50" charset="-127"/>
              </a:rPr>
              <a:t>Efficacité</a:t>
            </a:r>
            <a:r>
              <a:rPr lang="en-US" altLang="ko-KR" sz="1600" b="1">
                <a:solidFill>
                  <a:srgbClr val="2F2C4D"/>
                </a:solidFill>
                <a:latin typeface="Noto Sans KR" panose="020B0200000000000000" pitchFamily="50" charset="-127"/>
                <a:ea typeface="Noto Sans KR" panose="020B0200000000000000" pitchFamily="50" charset="-127"/>
              </a:rPr>
              <a:t> </a:t>
            </a:r>
            <a:r>
              <a:rPr lang="en-US" altLang="ko-KR" sz="1600">
                <a:solidFill>
                  <a:srgbClr val="2F2C4D"/>
                </a:solidFill>
                <a:latin typeface="Noto Sans KR" panose="020B0200000000000000" pitchFamily="50" charset="-127"/>
                <a:ea typeface="Noto Sans KR" panose="020B0200000000000000" pitchFamily="50" charset="-127"/>
              </a:rPr>
              <a:t>d'un VE</a:t>
            </a:r>
            <a:r>
              <a:rPr lang="en-US" altLang="ko-KR" sz="1600" b="1">
                <a:solidFill>
                  <a:srgbClr val="2F2C4D"/>
                </a:solidFill>
                <a:latin typeface="Noto Sans KR" panose="020B0200000000000000" pitchFamily="50" charset="-127"/>
                <a:ea typeface="Noto Sans KR" panose="020B0200000000000000" pitchFamily="50" charset="-127"/>
              </a:rPr>
              <a:t>. </a:t>
            </a:r>
          </a:p>
          <a:p>
            <a:pPr lvl="0" defTabSz="457200">
              <a:lnSpc>
                <a:spcPct val="200000"/>
              </a:lnSpc>
              <a:defRPr/>
            </a:pPr>
            <a:r>
              <a:rPr lang="en-US" altLang="ko-KR" sz="1600" b="1" err="1">
                <a:solidFill>
                  <a:srgbClr val="2F2C4D"/>
                </a:solidFill>
                <a:latin typeface="Noto Sans KR" panose="020B0200000000000000" pitchFamily="50" charset="-127"/>
                <a:ea typeface="Noto Sans KR" panose="020B0200000000000000" pitchFamily="50" charset="-127"/>
              </a:rPr>
              <a:t>Flexibilité</a:t>
            </a:r>
            <a:r>
              <a:rPr lang="en-US" altLang="ko-KR" sz="1600" b="1">
                <a:solidFill>
                  <a:srgbClr val="2F2C4D"/>
                </a:solidFill>
                <a:latin typeface="Noto Sans KR" panose="020B0200000000000000" pitchFamily="50" charset="-127"/>
                <a:ea typeface="Noto Sans KR" panose="020B0200000000000000" pitchFamily="50" charset="-127"/>
              </a:rPr>
              <a:t> </a:t>
            </a:r>
            <a:r>
              <a:rPr lang="en-US" altLang="ko-KR" sz="1600" err="1">
                <a:solidFill>
                  <a:srgbClr val="2F2C4D"/>
                </a:solidFill>
                <a:latin typeface="Noto Sans KR" panose="020B0200000000000000" pitchFamily="50" charset="-127"/>
                <a:ea typeface="Noto Sans KR" panose="020B0200000000000000" pitchFamily="50" charset="-127"/>
              </a:rPr>
              <a:t>d’une</a:t>
            </a:r>
            <a:r>
              <a:rPr lang="en-US" altLang="ko-KR" sz="1600">
                <a:solidFill>
                  <a:srgbClr val="2F2C4D"/>
                </a:solidFill>
                <a:latin typeface="Noto Sans KR" panose="020B0200000000000000" pitchFamily="50" charset="-127"/>
                <a:ea typeface="Noto Sans KR" panose="020B0200000000000000" pitchFamily="50" charset="-127"/>
              </a:rPr>
              <a:t> </a:t>
            </a:r>
            <a:r>
              <a:rPr lang="en-US" altLang="ko-KR" sz="1600" err="1">
                <a:solidFill>
                  <a:srgbClr val="2F2C4D"/>
                </a:solidFill>
                <a:latin typeface="Noto Sans KR" panose="020B0200000000000000" pitchFamily="50" charset="-127"/>
                <a:ea typeface="Noto Sans KR" panose="020B0200000000000000" pitchFamily="50" charset="-127"/>
              </a:rPr>
              <a:t>hybride</a:t>
            </a:r>
            <a:r>
              <a:rPr lang="en-US" altLang="ko-KR" sz="1600">
                <a:solidFill>
                  <a:srgbClr val="2F2C4D"/>
                </a:solidFill>
                <a:latin typeface="Noto Sans KR" panose="020B0200000000000000" pitchFamily="50" charset="-127"/>
                <a:ea typeface="Noto Sans KR" panose="020B0200000000000000" pitchFamily="50" charset="-127"/>
              </a:rPr>
              <a:t>.</a:t>
            </a:r>
          </a:p>
          <a:p>
            <a:pPr lvl="0" defTabSz="457200">
              <a:lnSpc>
                <a:spcPct val="200000"/>
              </a:lnSpc>
              <a:defRPr/>
            </a:pPr>
            <a:r>
              <a:rPr lang="en-US" altLang="ko-KR" sz="1600" b="1">
                <a:solidFill>
                  <a:srgbClr val="2F2C4D"/>
                </a:solidFill>
                <a:latin typeface="Noto Sans KR" panose="020B0200000000000000" pitchFamily="50" charset="-127"/>
                <a:ea typeface="Noto Sans KR" panose="020B0200000000000000" pitchFamily="50" charset="-127"/>
              </a:rPr>
              <a:t>L'ADN </a:t>
            </a:r>
            <a:r>
              <a:rPr lang="en-US" altLang="ko-KR" sz="1600" b="1" err="1">
                <a:solidFill>
                  <a:srgbClr val="2F2C4D"/>
                </a:solidFill>
                <a:latin typeface="Noto Sans KR" panose="020B0200000000000000" pitchFamily="50" charset="-127"/>
                <a:ea typeface="Noto Sans KR" panose="020B0200000000000000" pitchFamily="50" charset="-127"/>
              </a:rPr>
              <a:t>robuste</a:t>
            </a:r>
            <a:r>
              <a:rPr lang="en-US" altLang="ko-KR" sz="1600" b="1">
                <a:solidFill>
                  <a:srgbClr val="2F2C4D"/>
                </a:solidFill>
                <a:latin typeface="Noto Sans KR" panose="020B0200000000000000" pitchFamily="50" charset="-127"/>
                <a:ea typeface="Noto Sans KR" panose="020B0200000000000000" pitchFamily="50" charset="-127"/>
              </a:rPr>
              <a:t> de Torres.</a:t>
            </a:r>
            <a:endParaRPr kumimoji="0" lang="ko-KR" altLang="en-US" sz="1600" b="1" i="0" u="none" strike="noStrike" kern="1200" cap="none" spc="0" normalizeH="0" baseline="0" noProof="0">
              <a:ln>
                <a:noFill/>
              </a:ln>
              <a:solidFill>
                <a:srgbClr val="2F2C4D"/>
              </a:solidFill>
              <a:effectLst/>
              <a:uLnTx/>
              <a:uFillTx/>
              <a:latin typeface="Noto Sans KR" panose="020B0200000000000000" pitchFamily="50" charset="-127"/>
              <a:ea typeface="Noto Sans KR" panose="020B0200000000000000" pitchFamily="50" charset="-127"/>
              <a:cs typeface="+mn-cs"/>
            </a:endParaRPr>
          </a:p>
        </p:txBody>
      </p:sp>
    </p:spTree>
    <p:extLst>
      <p:ext uri="{BB962C8B-B14F-4D97-AF65-F5344CB8AC3E}">
        <p14:creationId xmlns:p14="http://schemas.microsoft.com/office/powerpoint/2010/main" val="23284887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848CB47-2393-A99B-20F0-4BD61A63697A}"/>
            </a:ext>
          </a:extLst>
        </p:cNvPr>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DEE3C5E8-00CD-8B26-D2AC-F2B9CB5C8804}"/>
              </a:ext>
            </a:extLst>
          </p:cNvPr>
          <p:cNvGraphicFramePr>
            <a:graphicFrameLocks noGrp="1"/>
          </p:cNvGraphicFramePr>
          <p:nvPr>
            <p:extLst>
              <p:ext uri="{D42A27DB-BD31-4B8C-83A1-F6EECF244321}">
                <p14:modId xmlns:p14="http://schemas.microsoft.com/office/powerpoint/2010/main" val="2660445847"/>
              </p:ext>
            </p:extLst>
          </p:nvPr>
        </p:nvGraphicFramePr>
        <p:xfrm>
          <a:off x="642398" y="2757964"/>
          <a:ext cx="5638800" cy="3810000"/>
        </p:xfrm>
        <a:graphic>
          <a:graphicData uri="http://schemas.openxmlformats.org/drawingml/2006/table">
            <a:tbl>
              <a:tblPr/>
              <a:tblGrid>
                <a:gridCol w="1282700">
                  <a:extLst>
                    <a:ext uri="{9D8B030D-6E8A-4147-A177-3AD203B41FA5}">
                      <a16:colId xmlns:a16="http://schemas.microsoft.com/office/drawing/2014/main" val="1928370049"/>
                    </a:ext>
                  </a:extLst>
                </a:gridCol>
                <a:gridCol w="711200">
                  <a:extLst>
                    <a:ext uri="{9D8B030D-6E8A-4147-A177-3AD203B41FA5}">
                      <a16:colId xmlns:a16="http://schemas.microsoft.com/office/drawing/2014/main" val="3205614891"/>
                    </a:ext>
                  </a:extLst>
                </a:gridCol>
                <a:gridCol w="711200">
                  <a:extLst>
                    <a:ext uri="{9D8B030D-6E8A-4147-A177-3AD203B41FA5}">
                      <a16:colId xmlns:a16="http://schemas.microsoft.com/office/drawing/2014/main" val="2600753928"/>
                    </a:ext>
                  </a:extLst>
                </a:gridCol>
                <a:gridCol w="469900">
                  <a:extLst>
                    <a:ext uri="{9D8B030D-6E8A-4147-A177-3AD203B41FA5}">
                      <a16:colId xmlns:a16="http://schemas.microsoft.com/office/drawing/2014/main" val="3275990103"/>
                    </a:ext>
                  </a:extLst>
                </a:gridCol>
                <a:gridCol w="469900">
                  <a:extLst>
                    <a:ext uri="{9D8B030D-6E8A-4147-A177-3AD203B41FA5}">
                      <a16:colId xmlns:a16="http://schemas.microsoft.com/office/drawing/2014/main" val="495143973"/>
                    </a:ext>
                  </a:extLst>
                </a:gridCol>
                <a:gridCol w="1092200">
                  <a:extLst>
                    <a:ext uri="{9D8B030D-6E8A-4147-A177-3AD203B41FA5}">
                      <a16:colId xmlns:a16="http://schemas.microsoft.com/office/drawing/2014/main" val="689122621"/>
                    </a:ext>
                  </a:extLst>
                </a:gridCol>
                <a:gridCol w="901700">
                  <a:extLst>
                    <a:ext uri="{9D8B030D-6E8A-4147-A177-3AD203B41FA5}">
                      <a16:colId xmlns:a16="http://schemas.microsoft.com/office/drawing/2014/main" val="3880213216"/>
                    </a:ext>
                  </a:extLst>
                </a:gridCol>
              </a:tblGrid>
              <a:tr h="142875">
                <a:tc>
                  <a:txBody>
                    <a:bodyPr/>
                    <a:lstStyle/>
                    <a:p>
                      <a:pPr algn="ctr"/>
                      <a:endParaRPr lang="en-US" sz="2800" dirty="0"/>
                    </a:p>
                  </a:txBody>
                  <a:tcPr anchor="ctr"/>
                </a:tc>
                <a:tc gridSpan="6">
                  <a:txBody>
                    <a:bodyPr/>
                    <a:lstStyle/>
                    <a:p>
                      <a:pPr marL="0" algn="ctr" defTabSz="914400" rtl="0" eaLnBrk="1" fontAlgn="b" latinLnBrk="0" hangingPunct="1"/>
                      <a:r>
                        <a:rPr lang="en-US" sz="1400" kern="1200" dirty="0">
                          <a:solidFill>
                            <a:schemeClr val="tx1"/>
                          </a:solidFill>
                          <a:latin typeface="+mn-lt"/>
                          <a:ea typeface="+mn-ea"/>
                          <a:cs typeface="+mn-cs"/>
                        </a:rPr>
                        <a:t>Jan-Jul</a:t>
                      </a:r>
                    </a:p>
                  </a:txBody>
                  <a:tcPr marL="9525" marR="9525" marT="9525" marB="0" anchor="ctr">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81880492"/>
                  </a:ext>
                </a:extLst>
              </a:tr>
              <a:tr h="142875">
                <a:tc>
                  <a:txBody>
                    <a:bodyPr/>
                    <a:lstStyle/>
                    <a:p>
                      <a:pPr algn="ctr"/>
                      <a:r>
                        <a:rPr lang="en-US" sz="1400" dirty="0"/>
                        <a:t>SUV C/D - </a:t>
                      </a:r>
                      <a:r>
                        <a:rPr lang="en-US" sz="1400" u="none" dirty="0"/>
                        <a:t>particulier</a:t>
                      </a:r>
                    </a:p>
                  </a:txBody>
                  <a:tcPr anchor="ctr"/>
                </a:tc>
                <a:tc gridSpan="6">
                  <a:txBody>
                    <a:bodyPr/>
                    <a:lstStyle/>
                    <a:p>
                      <a:pPr marL="0" algn="ctr" defTabSz="914400" rtl="0" eaLnBrk="1" fontAlgn="b" latinLnBrk="0" hangingPunct="1"/>
                      <a:r>
                        <a:rPr lang="en-US" sz="1400" kern="1200" dirty="0" err="1">
                          <a:solidFill>
                            <a:schemeClr val="tx1"/>
                          </a:solidFill>
                          <a:latin typeface="+mn-lt"/>
                          <a:ea typeface="+mn-ea"/>
                          <a:cs typeface="+mn-cs"/>
                        </a:rPr>
                        <a:t>BeLux</a:t>
                      </a:r>
                      <a:endParaRPr lang="en-US" sz="1400" kern="1200" dirty="0">
                        <a:solidFill>
                          <a:schemeClr val="tx1"/>
                        </a:solidFill>
                        <a:latin typeface="+mn-lt"/>
                        <a:ea typeface="+mn-ea"/>
                        <a:cs typeface="+mn-cs"/>
                      </a:endParaRPr>
                    </a:p>
                  </a:txBody>
                  <a:tcPr marL="9525" marR="9525" marT="9525" marB="0" anchor="ctr">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3279930"/>
                  </a:ext>
                </a:extLst>
              </a:tr>
              <a:tr h="428625">
                <a:tc>
                  <a:txBody>
                    <a:bodyPr/>
                    <a:lstStyle/>
                    <a:p>
                      <a:pPr algn="ctr" fontAlgn="b"/>
                      <a:r>
                        <a:rPr lang="en-US" sz="1050" b="0" i="0" u="none" strike="noStrike">
                          <a:solidFill>
                            <a:srgbClr val="000000"/>
                          </a:solidFill>
                          <a:effectLst/>
                          <a:latin typeface="Source Sans Pro" panose="020B0503030403020204" pitchFamily="34" charset="0"/>
                        </a:rPr>
                        <a:t>Energy type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50" b="0" i="0" u="none" strike="noStrike">
                          <a:solidFill>
                            <a:srgbClr val="000000"/>
                          </a:solidFill>
                          <a:effectLst/>
                          <a:latin typeface="Source Sans Pro" panose="020B0503030403020204" pitchFamily="34" charset="0"/>
                        </a:rPr>
                        <a:t>Reg. New</a:t>
                      </a:r>
                      <a:br>
                        <a:rPr lang="en-US" sz="1050" b="0" i="0" u="none" strike="noStrike">
                          <a:solidFill>
                            <a:srgbClr val="000000"/>
                          </a:solidFill>
                          <a:effectLst/>
                          <a:latin typeface="Source Sans Pro" panose="020B0503030403020204" pitchFamily="34" charset="0"/>
                        </a:rPr>
                      </a:br>
                      <a:r>
                        <a:rPr lang="en-US" sz="1050" b="0" i="0" u="none" strike="noStrike">
                          <a:solidFill>
                            <a:srgbClr val="000000"/>
                          </a:solidFill>
                          <a:effectLst/>
                          <a:latin typeface="Source Sans Pro" panose="020B0503030403020204" pitchFamily="34" charset="0"/>
                        </a:rPr>
                        <a:t>2025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EBEB"/>
                    </a:solidFill>
                  </a:tcPr>
                </a:tc>
                <a:tc>
                  <a:txBody>
                    <a:bodyPr/>
                    <a:lstStyle/>
                    <a:p>
                      <a:pPr algn="ctr" fontAlgn="b"/>
                      <a:r>
                        <a:rPr lang="en-US" sz="1050" b="0" i="0" u="none" strike="noStrike">
                          <a:solidFill>
                            <a:srgbClr val="000000"/>
                          </a:solidFill>
                          <a:effectLst/>
                          <a:latin typeface="Source Sans Pro" panose="020B0503030403020204" pitchFamily="34" charset="0"/>
                        </a:rPr>
                        <a:t>Reg. New</a:t>
                      </a:r>
                      <a:br>
                        <a:rPr lang="en-US" sz="1050" b="0" i="0" u="none" strike="noStrike">
                          <a:solidFill>
                            <a:srgbClr val="000000"/>
                          </a:solidFill>
                          <a:effectLst/>
                          <a:latin typeface="Source Sans Pro" panose="020B0503030403020204" pitchFamily="34" charset="0"/>
                        </a:rPr>
                      </a:br>
                      <a:r>
                        <a:rPr lang="en-US" sz="1050" b="0" i="0" u="none" strike="noStrike">
                          <a:solidFill>
                            <a:srgbClr val="000000"/>
                          </a:solidFill>
                          <a:effectLst/>
                          <a:latin typeface="Source Sans Pro" panose="020B0503030403020204" pitchFamily="34" charset="0"/>
                        </a:rPr>
                        <a:t>2024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EBEB"/>
                    </a:solidFill>
                  </a:tcPr>
                </a:tc>
                <a:tc>
                  <a:txBody>
                    <a:bodyPr/>
                    <a:lstStyle/>
                    <a:p>
                      <a:pPr algn="ctr" fontAlgn="b"/>
                      <a:r>
                        <a:rPr lang="en-US" sz="1050" b="0" i="0" u="none" strike="noStrike">
                          <a:solidFill>
                            <a:srgbClr val="000000"/>
                          </a:solidFill>
                          <a:effectLst/>
                          <a:latin typeface="Source Sans Pro" panose="020B0503030403020204" pitchFamily="34" charset="0"/>
                        </a:rPr>
                        <a:t>%MS</a:t>
                      </a:r>
                      <a:br>
                        <a:rPr lang="en-US" sz="1050" b="0" i="0" u="none" strike="noStrike">
                          <a:solidFill>
                            <a:srgbClr val="000000"/>
                          </a:solidFill>
                          <a:effectLst/>
                          <a:latin typeface="Source Sans Pro" panose="020B0503030403020204" pitchFamily="34" charset="0"/>
                        </a:rPr>
                      </a:br>
                      <a:r>
                        <a:rPr lang="en-US" sz="1050" b="0" i="0" u="none" strike="noStrike">
                          <a:solidFill>
                            <a:srgbClr val="000000"/>
                          </a:solidFill>
                          <a:effectLst/>
                          <a:latin typeface="Source Sans Pro" panose="020B0503030403020204" pitchFamily="34" charset="0"/>
                        </a:rPr>
                        <a:t>2025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F8F8"/>
                    </a:solidFill>
                  </a:tcPr>
                </a:tc>
                <a:tc>
                  <a:txBody>
                    <a:bodyPr/>
                    <a:lstStyle/>
                    <a:p>
                      <a:pPr algn="ctr" fontAlgn="b"/>
                      <a:r>
                        <a:rPr lang="en-US" sz="1050" b="0" i="0" u="none" strike="noStrike">
                          <a:solidFill>
                            <a:srgbClr val="000000"/>
                          </a:solidFill>
                          <a:effectLst/>
                          <a:latin typeface="Source Sans Pro" panose="020B0503030403020204" pitchFamily="34" charset="0"/>
                        </a:rPr>
                        <a:t>%MS</a:t>
                      </a:r>
                      <a:br>
                        <a:rPr lang="en-US" sz="1050" b="0" i="0" u="none" strike="noStrike">
                          <a:solidFill>
                            <a:srgbClr val="000000"/>
                          </a:solidFill>
                          <a:effectLst/>
                          <a:latin typeface="Source Sans Pro" panose="020B0503030403020204" pitchFamily="34" charset="0"/>
                        </a:rPr>
                      </a:br>
                      <a:r>
                        <a:rPr lang="en-US" sz="1050" b="0" i="0" u="none" strike="noStrike">
                          <a:solidFill>
                            <a:srgbClr val="000000"/>
                          </a:solidFill>
                          <a:effectLst/>
                          <a:latin typeface="Source Sans Pro" panose="020B0503030403020204" pitchFamily="34" charset="0"/>
                        </a:rPr>
                        <a:t>2024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F8F8"/>
                    </a:solidFill>
                  </a:tcPr>
                </a:tc>
                <a:tc>
                  <a:txBody>
                    <a:bodyPr/>
                    <a:lstStyle/>
                    <a:p>
                      <a:pPr algn="ctr" fontAlgn="b"/>
                      <a:r>
                        <a:rPr lang="en-US" sz="1050" b="0" i="0" u="none" strike="noStrike">
                          <a:solidFill>
                            <a:srgbClr val="000000"/>
                          </a:solidFill>
                          <a:effectLst/>
                          <a:latin typeface="Source Sans Pro" panose="020B0503030403020204" pitchFamily="34" charset="0"/>
                        </a:rPr>
                        <a:t>Unit Change</a:t>
                      </a:r>
                      <a:br>
                        <a:rPr lang="en-US" sz="1050" b="0" i="0" u="none" strike="noStrike">
                          <a:solidFill>
                            <a:srgbClr val="000000"/>
                          </a:solidFill>
                          <a:effectLst/>
                          <a:latin typeface="Source Sans Pro" panose="020B0503030403020204" pitchFamily="34" charset="0"/>
                        </a:rPr>
                      </a:br>
                      <a:r>
                        <a:rPr lang="en-US" sz="1050" b="0" i="0" u="none" strike="noStrike">
                          <a:solidFill>
                            <a:srgbClr val="000000"/>
                          </a:solidFill>
                          <a:effectLst/>
                          <a:latin typeface="Source Sans Pro" panose="020B0503030403020204" pitchFamily="34" charset="0"/>
                        </a:rPr>
                        <a:t>2025/2024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EBEB"/>
                    </a:solidFill>
                  </a:tcPr>
                </a:tc>
                <a:tc>
                  <a:txBody>
                    <a:bodyPr/>
                    <a:lstStyle/>
                    <a:p>
                      <a:pPr algn="ctr" fontAlgn="b"/>
                      <a:r>
                        <a:rPr lang="en-US" sz="1050" b="0" i="0" u="none" strike="noStrike">
                          <a:solidFill>
                            <a:srgbClr val="000000"/>
                          </a:solidFill>
                          <a:effectLst/>
                          <a:latin typeface="Source Sans Pro" panose="020B0503030403020204" pitchFamily="34" charset="0"/>
                        </a:rPr>
                        <a:t>%Change</a:t>
                      </a:r>
                      <a:br>
                        <a:rPr lang="en-US" sz="1050" b="0" i="0" u="none" strike="noStrike">
                          <a:solidFill>
                            <a:srgbClr val="000000"/>
                          </a:solidFill>
                          <a:effectLst/>
                          <a:latin typeface="Source Sans Pro" panose="020B0503030403020204" pitchFamily="34" charset="0"/>
                        </a:rPr>
                      </a:br>
                      <a:r>
                        <a:rPr lang="en-US" sz="1050" b="0" i="0" u="none" strike="noStrike">
                          <a:solidFill>
                            <a:srgbClr val="000000"/>
                          </a:solidFill>
                          <a:effectLst/>
                          <a:latin typeface="Source Sans Pro" panose="020B0503030403020204" pitchFamily="34" charset="0"/>
                        </a:rPr>
                        <a:t>2025/2024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EBEB"/>
                    </a:solidFill>
                  </a:tcPr>
                </a:tc>
                <a:extLst>
                  <a:ext uri="{0D108BD9-81ED-4DB2-BD59-A6C34878D82A}">
                    <a16:rowId xmlns:a16="http://schemas.microsoft.com/office/drawing/2014/main" val="1956546779"/>
                  </a:ext>
                </a:extLst>
              </a:tr>
              <a:tr h="142875">
                <a:tc>
                  <a:txBody>
                    <a:bodyPr/>
                    <a:lstStyle/>
                    <a:p>
                      <a:pPr algn="ctr" fontAlgn="t"/>
                      <a:r>
                        <a:rPr lang="en-US" sz="1050" b="0" i="0" u="none" strike="noStrike">
                          <a:solidFill>
                            <a:srgbClr val="FFFFFF"/>
                          </a:solidFill>
                          <a:effectLst/>
                          <a:latin typeface="Source Sans Pro" panose="020B0503030403020204" pitchFamily="34" charset="0"/>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A0FF"/>
                    </a:solidFill>
                  </a:tcPr>
                </a:tc>
                <a:tc>
                  <a:txBody>
                    <a:bodyPr/>
                    <a:lstStyle/>
                    <a:p>
                      <a:pPr algn="ctr" fontAlgn="b"/>
                      <a:r>
                        <a:rPr lang="en-US" sz="1050" b="0" i="0" u="none" strike="noStrike">
                          <a:solidFill>
                            <a:srgbClr val="FFFFFF"/>
                          </a:solidFill>
                          <a:effectLst/>
                          <a:latin typeface="Source Sans Pro" panose="020B0503030403020204" pitchFamily="34" charset="0"/>
                        </a:rPr>
                        <a:t>38,455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A0FF"/>
                    </a:solidFill>
                  </a:tcPr>
                </a:tc>
                <a:tc>
                  <a:txBody>
                    <a:bodyPr/>
                    <a:lstStyle/>
                    <a:p>
                      <a:pPr algn="ctr" fontAlgn="b"/>
                      <a:r>
                        <a:rPr lang="en-US" sz="1050" b="0" i="0" u="none" strike="noStrike">
                          <a:solidFill>
                            <a:srgbClr val="FFFFFF"/>
                          </a:solidFill>
                          <a:effectLst/>
                          <a:latin typeface="Source Sans Pro" panose="020B0503030403020204" pitchFamily="34" charset="0"/>
                        </a:rPr>
                        <a:t>34,226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A0FF"/>
                    </a:solidFill>
                  </a:tcPr>
                </a:tc>
                <a:tc>
                  <a:txBody>
                    <a:bodyPr/>
                    <a:lstStyle/>
                    <a:p>
                      <a:pPr algn="ctr" fontAlgn="b"/>
                      <a:r>
                        <a:rPr lang="en-US" sz="1050" b="0" i="0" u="none" strike="noStrike">
                          <a:solidFill>
                            <a:srgbClr val="FFFFFF"/>
                          </a:solidFill>
                          <a:effectLst/>
                          <a:latin typeface="Source Sans Pro" panose="020B0503030403020204" pitchFamily="34" charset="0"/>
                        </a:rPr>
                        <a:t>100.00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A0FF"/>
                    </a:solidFill>
                  </a:tcPr>
                </a:tc>
                <a:tc>
                  <a:txBody>
                    <a:bodyPr/>
                    <a:lstStyle/>
                    <a:p>
                      <a:pPr algn="ctr" fontAlgn="b"/>
                      <a:r>
                        <a:rPr lang="en-US" sz="1050" b="0" i="0" u="none" strike="noStrike">
                          <a:solidFill>
                            <a:srgbClr val="FFFFFF"/>
                          </a:solidFill>
                          <a:effectLst/>
                          <a:latin typeface="Source Sans Pro" panose="020B0503030403020204" pitchFamily="34" charset="0"/>
                        </a:rPr>
                        <a:t>100.00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A0FF"/>
                    </a:solidFill>
                  </a:tcPr>
                </a:tc>
                <a:tc>
                  <a:txBody>
                    <a:bodyPr/>
                    <a:lstStyle/>
                    <a:p>
                      <a:pPr algn="ctr" fontAlgn="b"/>
                      <a:r>
                        <a:rPr lang="en-US" sz="1050" b="0" i="0" u="none" strike="noStrike">
                          <a:solidFill>
                            <a:srgbClr val="C6EFCE"/>
                          </a:solidFill>
                          <a:effectLst/>
                          <a:latin typeface="Source Sans Pro" panose="020B0503030403020204" pitchFamily="34" charset="0"/>
                        </a:rPr>
                        <a:t>4,229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A0FF"/>
                    </a:solidFill>
                  </a:tcPr>
                </a:tc>
                <a:tc>
                  <a:txBody>
                    <a:bodyPr/>
                    <a:lstStyle/>
                    <a:p>
                      <a:pPr algn="ctr" fontAlgn="b"/>
                      <a:r>
                        <a:rPr lang="en-US" sz="1050" b="0" i="0" u="none" strike="noStrike">
                          <a:solidFill>
                            <a:srgbClr val="C6EFCE"/>
                          </a:solidFill>
                          <a:effectLst/>
                          <a:latin typeface="Source Sans Pro" panose="020B0503030403020204" pitchFamily="34" charset="0"/>
                        </a:rPr>
                        <a:t>12.36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A0FF"/>
                    </a:solidFill>
                  </a:tcPr>
                </a:tc>
                <a:extLst>
                  <a:ext uri="{0D108BD9-81ED-4DB2-BD59-A6C34878D82A}">
                    <a16:rowId xmlns:a16="http://schemas.microsoft.com/office/drawing/2014/main" val="2705069536"/>
                  </a:ext>
                </a:extLst>
              </a:tr>
              <a:tr h="142875">
                <a:tc>
                  <a:txBody>
                    <a:bodyPr/>
                    <a:lstStyle/>
                    <a:p>
                      <a:pPr algn="ctr" fontAlgn="t"/>
                      <a:r>
                        <a:rPr lang="en-US" sz="1050" b="0" i="0" u="none" strike="noStrike">
                          <a:solidFill>
                            <a:srgbClr val="000000"/>
                          </a:solidFill>
                          <a:effectLst/>
                          <a:latin typeface="Source Sans Pro" panose="020B0503030403020204" pitchFamily="34" charset="0"/>
                        </a:rPr>
                        <a:t>Petrol</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50" b="0" i="0" u="none" strike="noStrike">
                          <a:solidFill>
                            <a:srgbClr val="000000"/>
                          </a:solidFill>
                          <a:effectLst/>
                          <a:latin typeface="Source Sans Pro" panose="020B0503030403020204" pitchFamily="34" charset="0"/>
                        </a:rPr>
                        <a:t>18,569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EBEB"/>
                    </a:solidFill>
                  </a:tcPr>
                </a:tc>
                <a:tc>
                  <a:txBody>
                    <a:bodyPr/>
                    <a:lstStyle/>
                    <a:p>
                      <a:pPr algn="ctr" fontAlgn="b"/>
                      <a:r>
                        <a:rPr lang="en-US" sz="1050" b="0" i="0" u="none" strike="noStrike">
                          <a:solidFill>
                            <a:srgbClr val="000000"/>
                          </a:solidFill>
                          <a:effectLst/>
                          <a:latin typeface="Source Sans Pro" panose="020B0503030403020204" pitchFamily="34" charset="0"/>
                        </a:rPr>
                        <a:t>15,637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EBEB"/>
                    </a:solidFill>
                  </a:tcPr>
                </a:tc>
                <a:tc>
                  <a:txBody>
                    <a:bodyPr/>
                    <a:lstStyle/>
                    <a:p>
                      <a:pPr algn="ctr" fontAlgn="b"/>
                      <a:r>
                        <a:rPr lang="en-US" sz="1050" b="0" i="0" u="none" strike="noStrike">
                          <a:solidFill>
                            <a:srgbClr val="000000"/>
                          </a:solidFill>
                          <a:effectLst/>
                          <a:latin typeface="Source Sans Pro" panose="020B0503030403020204" pitchFamily="34" charset="0"/>
                        </a:rPr>
                        <a:t>48.29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F8F8"/>
                    </a:solidFill>
                  </a:tcPr>
                </a:tc>
                <a:tc>
                  <a:txBody>
                    <a:bodyPr/>
                    <a:lstStyle/>
                    <a:p>
                      <a:pPr algn="ctr" fontAlgn="b"/>
                      <a:r>
                        <a:rPr lang="en-US" sz="1050" b="0" i="0" u="none" strike="noStrike">
                          <a:solidFill>
                            <a:srgbClr val="000000"/>
                          </a:solidFill>
                          <a:effectLst/>
                          <a:latin typeface="Source Sans Pro" panose="020B0503030403020204" pitchFamily="34" charset="0"/>
                        </a:rPr>
                        <a:t>45.69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F8F8"/>
                    </a:solidFill>
                  </a:tcPr>
                </a:tc>
                <a:tc>
                  <a:txBody>
                    <a:bodyPr/>
                    <a:lstStyle/>
                    <a:p>
                      <a:pPr algn="ctr" fontAlgn="b"/>
                      <a:r>
                        <a:rPr lang="en-US" sz="1050" b="0" i="0" u="none" strike="noStrike">
                          <a:solidFill>
                            <a:srgbClr val="008000"/>
                          </a:solidFill>
                          <a:effectLst/>
                          <a:latin typeface="Source Sans Pro" panose="020B0503030403020204" pitchFamily="34" charset="0"/>
                        </a:rPr>
                        <a:t>2,932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EBEB"/>
                    </a:solidFill>
                  </a:tcPr>
                </a:tc>
                <a:tc>
                  <a:txBody>
                    <a:bodyPr/>
                    <a:lstStyle/>
                    <a:p>
                      <a:pPr algn="ctr" fontAlgn="b"/>
                      <a:r>
                        <a:rPr lang="en-US" sz="1050" b="0" i="0" u="none" strike="noStrike">
                          <a:solidFill>
                            <a:srgbClr val="008000"/>
                          </a:solidFill>
                          <a:effectLst/>
                          <a:latin typeface="Source Sans Pro" panose="020B0503030403020204" pitchFamily="34" charset="0"/>
                        </a:rPr>
                        <a:t>18.75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EBEB"/>
                    </a:solidFill>
                  </a:tcPr>
                </a:tc>
                <a:extLst>
                  <a:ext uri="{0D108BD9-81ED-4DB2-BD59-A6C34878D82A}">
                    <a16:rowId xmlns:a16="http://schemas.microsoft.com/office/drawing/2014/main" val="3313240010"/>
                  </a:ext>
                </a:extLst>
              </a:tr>
              <a:tr h="142875">
                <a:tc>
                  <a:txBody>
                    <a:bodyPr/>
                    <a:lstStyle/>
                    <a:p>
                      <a:pPr algn="ctr" fontAlgn="t"/>
                      <a:r>
                        <a:rPr lang="en-US" sz="1050" b="0" i="0" u="none" strike="noStrike">
                          <a:solidFill>
                            <a:srgbClr val="000000"/>
                          </a:solidFill>
                          <a:effectLst/>
                          <a:latin typeface="Source Sans Pro" panose="020B0503030403020204" pitchFamily="34" charset="0"/>
                        </a:rPr>
                        <a:t>Diesel</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50" b="0" i="0" u="none" strike="noStrike">
                          <a:solidFill>
                            <a:srgbClr val="000000"/>
                          </a:solidFill>
                          <a:effectLst/>
                          <a:latin typeface="Source Sans Pro" panose="020B0503030403020204" pitchFamily="34" charset="0"/>
                        </a:rPr>
                        <a:t>2,315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EBEB"/>
                    </a:solidFill>
                  </a:tcPr>
                </a:tc>
                <a:tc>
                  <a:txBody>
                    <a:bodyPr/>
                    <a:lstStyle/>
                    <a:p>
                      <a:pPr algn="ctr" fontAlgn="b"/>
                      <a:r>
                        <a:rPr lang="en-US" sz="1050" b="0" i="0" u="none" strike="noStrike">
                          <a:solidFill>
                            <a:srgbClr val="000000"/>
                          </a:solidFill>
                          <a:effectLst/>
                          <a:latin typeface="Source Sans Pro" panose="020B0503030403020204" pitchFamily="34" charset="0"/>
                        </a:rPr>
                        <a:t>2,530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EBEB"/>
                    </a:solidFill>
                  </a:tcPr>
                </a:tc>
                <a:tc>
                  <a:txBody>
                    <a:bodyPr/>
                    <a:lstStyle/>
                    <a:p>
                      <a:pPr algn="ctr" fontAlgn="b"/>
                      <a:r>
                        <a:rPr lang="en-US" sz="1050" b="0" i="0" u="none" strike="noStrike">
                          <a:solidFill>
                            <a:srgbClr val="000000"/>
                          </a:solidFill>
                          <a:effectLst/>
                          <a:latin typeface="Source Sans Pro" panose="020B0503030403020204" pitchFamily="34" charset="0"/>
                        </a:rPr>
                        <a:t>6.02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F8F8"/>
                    </a:solidFill>
                  </a:tcPr>
                </a:tc>
                <a:tc>
                  <a:txBody>
                    <a:bodyPr/>
                    <a:lstStyle/>
                    <a:p>
                      <a:pPr algn="ctr" fontAlgn="b"/>
                      <a:r>
                        <a:rPr lang="en-US" sz="1050" b="0" i="0" u="none" strike="noStrike">
                          <a:solidFill>
                            <a:srgbClr val="000000"/>
                          </a:solidFill>
                          <a:effectLst/>
                          <a:latin typeface="Source Sans Pro" panose="020B0503030403020204" pitchFamily="34" charset="0"/>
                        </a:rPr>
                        <a:t>7.39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F8F8"/>
                    </a:solidFill>
                  </a:tcPr>
                </a:tc>
                <a:tc>
                  <a:txBody>
                    <a:bodyPr/>
                    <a:lstStyle/>
                    <a:p>
                      <a:pPr algn="ctr" fontAlgn="b"/>
                      <a:r>
                        <a:rPr lang="en-US" sz="1050" b="0" i="0" u="none" strike="noStrike">
                          <a:solidFill>
                            <a:srgbClr val="FF0000"/>
                          </a:solidFill>
                          <a:effectLst/>
                          <a:latin typeface="Source Sans Pro" panose="020B0503030403020204" pitchFamily="34" charset="0"/>
                        </a:rPr>
                        <a:t>-215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EBEB"/>
                    </a:solidFill>
                  </a:tcPr>
                </a:tc>
                <a:tc>
                  <a:txBody>
                    <a:bodyPr/>
                    <a:lstStyle/>
                    <a:p>
                      <a:pPr algn="ctr" fontAlgn="b"/>
                      <a:r>
                        <a:rPr lang="en-US" sz="1050" b="0" i="0" u="none" strike="noStrike">
                          <a:solidFill>
                            <a:srgbClr val="FF0000"/>
                          </a:solidFill>
                          <a:effectLst/>
                          <a:latin typeface="Source Sans Pro" panose="020B0503030403020204" pitchFamily="34" charset="0"/>
                        </a:rPr>
                        <a:t>-8.50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EBEB"/>
                    </a:solidFill>
                  </a:tcPr>
                </a:tc>
                <a:extLst>
                  <a:ext uri="{0D108BD9-81ED-4DB2-BD59-A6C34878D82A}">
                    <a16:rowId xmlns:a16="http://schemas.microsoft.com/office/drawing/2014/main" val="727595979"/>
                  </a:ext>
                </a:extLst>
              </a:tr>
              <a:tr h="142875">
                <a:tc>
                  <a:txBody>
                    <a:bodyPr/>
                    <a:lstStyle/>
                    <a:p>
                      <a:pPr algn="ctr" fontAlgn="t"/>
                      <a:r>
                        <a:rPr lang="en-US" sz="1050" b="0" i="0" u="none" strike="noStrike">
                          <a:solidFill>
                            <a:srgbClr val="000000"/>
                          </a:solidFill>
                          <a:effectLst/>
                          <a:latin typeface="Source Sans Pro" panose="020B0503030403020204" pitchFamily="34" charset="0"/>
                        </a:rPr>
                        <a:t>LPG</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50" b="0" i="0" u="none" strike="noStrike">
                          <a:solidFill>
                            <a:srgbClr val="000000"/>
                          </a:solidFill>
                          <a:effectLst/>
                          <a:latin typeface="Source Sans Pro" panose="020B0503030403020204" pitchFamily="34" charset="0"/>
                        </a:rPr>
                        <a:t>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EBEB"/>
                    </a:solidFill>
                  </a:tcPr>
                </a:tc>
                <a:tc>
                  <a:txBody>
                    <a:bodyPr/>
                    <a:lstStyle/>
                    <a:p>
                      <a:pPr algn="ctr" fontAlgn="b"/>
                      <a:r>
                        <a:rPr lang="en-US" sz="1050" b="0" i="0" u="none" strike="noStrike">
                          <a:solidFill>
                            <a:srgbClr val="000000"/>
                          </a:solidFill>
                          <a:effectLst/>
                          <a:latin typeface="Source Sans Pro" panose="020B0503030403020204" pitchFamily="34" charset="0"/>
                        </a:rPr>
                        <a:t>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EBEB"/>
                    </a:solidFill>
                  </a:tcPr>
                </a:tc>
                <a:tc>
                  <a:txBody>
                    <a:bodyPr/>
                    <a:lstStyle/>
                    <a:p>
                      <a:pPr algn="ctr" fontAlgn="b"/>
                      <a:r>
                        <a:rPr lang="en-US" sz="1050" b="0" i="0" u="none" strike="noStrike">
                          <a:solidFill>
                            <a:srgbClr val="000000"/>
                          </a:solidFill>
                          <a:effectLst/>
                          <a:latin typeface="Source Sans Pro" panose="020B0503030403020204" pitchFamily="34" charset="0"/>
                        </a:rPr>
                        <a:t>0.07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F8F8"/>
                    </a:solidFill>
                  </a:tcPr>
                </a:tc>
                <a:tc>
                  <a:txBody>
                    <a:bodyPr/>
                    <a:lstStyle/>
                    <a:p>
                      <a:pPr algn="ctr" fontAlgn="b"/>
                      <a:r>
                        <a:rPr lang="en-US" sz="1050" b="0" i="0" u="none" strike="noStrike">
                          <a:solidFill>
                            <a:srgbClr val="000000"/>
                          </a:solidFill>
                          <a:effectLst/>
                          <a:latin typeface="Source Sans Pro" panose="020B0503030403020204" pitchFamily="34" charset="0"/>
                        </a:rPr>
                        <a:t>0.06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F8F8"/>
                    </a:solidFill>
                  </a:tcPr>
                </a:tc>
                <a:tc>
                  <a:txBody>
                    <a:bodyPr/>
                    <a:lstStyle/>
                    <a:p>
                      <a:pPr algn="ctr" fontAlgn="b"/>
                      <a:r>
                        <a:rPr lang="en-US" sz="1050" b="0" i="0" u="none" strike="noStrike">
                          <a:solidFill>
                            <a:srgbClr val="008000"/>
                          </a:solidFill>
                          <a:effectLst/>
                          <a:latin typeface="Source Sans Pro" panose="020B050303040302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EBEB"/>
                    </a:solidFill>
                  </a:tcPr>
                </a:tc>
                <a:tc>
                  <a:txBody>
                    <a:bodyPr/>
                    <a:lstStyle/>
                    <a:p>
                      <a:pPr algn="ctr" fontAlgn="b"/>
                      <a:r>
                        <a:rPr lang="en-US" sz="1050" b="0" i="0" u="none" strike="noStrike">
                          <a:solidFill>
                            <a:srgbClr val="008000"/>
                          </a:solidFill>
                          <a:effectLst/>
                          <a:latin typeface="Source Sans Pro" panose="020B0503030403020204" pitchFamily="34" charset="0"/>
                        </a:rPr>
                        <a:t>25.00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EBEB"/>
                    </a:solidFill>
                  </a:tcPr>
                </a:tc>
                <a:extLst>
                  <a:ext uri="{0D108BD9-81ED-4DB2-BD59-A6C34878D82A}">
                    <a16:rowId xmlns:a16="http://schemas.microsoft.com/office/drawing/2014/main" val="3207861270"/>
                  </a:ext>
                </a:extLst>
              </a:tr>
              <a:tr h="142875">
                <a:tc>
                  <a:txBody>
                    <a:bodyPr/>
                    <a:lstStyle/>
                    <a:p>
                      <a:pPr algn="ctr" fontAlgn="t"/>
                      <a:r>
                        <a:rPr lang="en-US" sz="1050" b="0" i="0" u="none" strike="noStrike">
                          <a:solidFill>
                            <a:srgbClr val="000000"/>
                          </a:solidFill>
                          <a:effectLst/>
                          <a:latin typeface="Source Sans Pro" panose="020B0503030403020204" pitchFamily="34" charset="0"/>
                        </a:rPr>
                        <a:t>CNG</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50" b="0" i="0" u="none" strike="noStrike">
                          <a:solidFill>
                            <a:srgbClr val="000000"/>
                          </a:solidFill>
                          <a:effectLst/>
                          <a:latin typeface="Source Sans Pro" panose="020B050303040302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EBEB"/>
                    </a:solidFill>
                  </a:tcPr>
                </a:tc>
                <a:tc>
                  <a:txBody>
                    <a:bodyPr/>
                    <a:lstStyle/>
                    <a:p>
                      <a:pPr algn="ctr" fontAlgn="b"/>
                      <a:r>
                        <a:rPr lang="en-US" sz="1050" b="0" i="0" u="none" strike="noStrike">
                          <a:solidFill>
                            <a:srgbClr val="000000"/>
                          </a:solidFill>
                          <a:effectLst/>
                          <a:latin typeface="Source Sans Pro" panose="020B050303040302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EBEB"/>
                    </a:solidFill>
                  </a:tcPr>
                </a:tc>
                <a:tc>
                  <a:txBody>
                    <a:bodyPr/>
                    <a:lstStyle/>
                    <a:p>
                      <a:pPr algn="ctr" fontAlgn="b"/>
                      <a:r>
                        <a:rPr lang="en-US" sz="1050" b="0" i="0" u="none" strike="noStrike">
                          <a:solidFill>
                            <a:srgbClr val="000000"/>
                          </a:solidFill>
                          <a:effectLst/>
                          <a:latin typeface="Source Sans Pro" panose="020B0503030403020204" pitchFamily="34" charset="0"/>
                        </a:rPr>
                        <a:t>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F8F8"/>
                    </a:solidFill>
                  </a:tcPr>
                </a:tc>
                <a:tc>
                  <a:txBody>
                    <a:bodyPr/>
                    <a:lstStyle/>
                    <a:p>
                      <a:pPr algn="ctr" fontAlgn="b"/>
                      <a:r>
                        <a:rPr lang="en-US" sz="1050" b="0" i="0" u="none" strike="noStrike">
                          <a:solidFill>
                            <a:srgbClr val="000000"/>
                          </a:solidFill>
                          <a:effectLst/>
                          <a:latin typeface="Source Sans Pro" panose="020B0503030403020204" pitchFamily="34" charset="0"/>
                        </a:rPr>
                        <a:t>0.01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F8F8"/>
                    </a:solidFill>
                  </a:tcPr>
                </a:tc>
                <a:tc>
                  <a:txBody>
                    <a:bodyPr/>
                    <a:lstStyle/>
                    <a:p>
                      <a:pPr algn="ctr" fontAlgn="b"/>
                      <a:r>
                        <a:rPr lang="en-US" sz="1050" b="0" i="0" u="none" strike="noStrike">
                          <a:solidFill>
                            <a:srgbClr val="FF0000"/>
                          </a:solidFill>
                          <a:effectLst/>
                          <a:latin typeface="Source Sans Pro" panose="020B050303040302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EBEB"/>
                    </a:solidFill>
                  </a:tcPr>
                </a:tc>
                <a:tc>
                  <a:txBody>
                    <a:bodyPr/>
                    <a:lstStyle/>
                    <a:p>
                      <a:pPr algn="ctr" fontAlgn="b"/>
                      <a:r>
                        <a:rPr lang="en-US" sz="1050" b="0" i="0" u="none" strike="noStrike">
                          <a:solidFill>
                            <a:srgbClr val="FF0000"/>
                          </a:solidFill>
                          <a:effectLst/>
                          <a:latin typeface="Source Sans Pro" panose="020B0503030403020204" pitchFamily="34" charset="0"/>
                        </a:rPr>
                        <a:t>-100.00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EBEB"/>
                    </a:solidFill>
                  </a:tcPr>
                </a:tc>
                <a:extLst>
                  <a:ext uri="{0D108BD9-81ED-4DB2-BD59-A6C34878D82A}">
                    <a16:rowId xmlns:a16="http://schemas.microsoft.com/office/drawing/2014/main" val="3846705914"/>
                  </a:ext>
                </a:extLst>
              </a:tr>
              <a:tr h="142875">
                <a:tc>
                  <a:txBody>
                    <a:bodyPr/>
                    <a:lstStyle/>
                    <a:p>
                      <a:pPr algn="ctr" fontAlgn="t"/>
                      <a:r>
                        <a:rPr lang="en-US" sz="1050" b="0" i="0" u="none" strike="noStrike" dirty="0">
                          <a:solidFill>
                            <a:srgbClr val="000000"/>
                          </a:solidFill>
                          <a:effectLst/>
                          <a:latin typeface="Source Sans Pro" panose="020B0503030403020204" pitchFamily="34" charset="0"/>
                        </a:rPr>
                        <a:t>BEV (Battery Elec. </a:t>
                      </a:r>
                      <a:r>
                        <a:rPr lang="en-US" sz="1050" b="0" i="0" u="none" strike="noStrike" dirty="0" err="1">
                          <a:solidFill>
                            <a:srgbClr val="000000"/>
                          </a:solidFill>
                          <a:effectLst/>
                          <a:latin typeface="Source Sans Pro" panose="020B0503030403020204" pitchFamily="34" charset="0"/>
                        </a:rPr>
                        <a:t>veh</a:t>
                      </a:r>
                      <a:r>
                        <a:rPr lang="en-US" sz="1050" b="0" i="0" u="none" strike="noStrike" dirty="0">
                          <a:solidFill>
                            <a:srgbClr val="000000"/>
                          </a:solidFill>
                          <a:effectLst/>
                          <a:latin typeface="Source Sans Pro" panose="020B0503030403020204" pitchFamily="34" charset="0"/>
                        </a:rPr>
                        <a:t>.)</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050" b="0" i="0" u="none" strike="noStrike" dirty="0">
                          <a:solidFill>
                            <a:srgbClr val="000000"/>
                          </a:solidFill>
                          <a:effectLst/>
                          <a:latin typeface="Source Sans Pro" panose="020B0503030403020204" pitchFamily="34" charset="0"/>
                        </a:rPr>
                        <a:t>4,823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050" b="0" i="0" u="none" strike="noStrike" dirty="0">
                          <a:solidFill>
                            <a:srgbClr val="000000"/>
                          </a:solidFill>
                          <a:effectLst/>
                          <a:latin typeface="Source Sans Pro" panose="020B0503030403020204" pitchFamily="34" charset="0"/>
                        </a:rPr>
                        <a:t>6,079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050" b="0" i="0" u="none" strike="noStrike" dirty="0">
                          <a:solidFill>
                            <a:srgbClr val="000000"/>
                          </a:solidFill>
                          <a:effectLst/>
                          <a:latin typeface="Source Sans Pro" panose="020B0503030403020204" pitchFamily="34" charset="0"/>
                        </a:rPr>
                        <a:t>12.54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050" b="0" i="0" u="none" strike="noStrike" dirty="0">
                          <a:solidFill>
                            <a:srgbClr val="000000"/>
                          </a:solidFill>
                          <a:effectLst/>
                          <a:latin typeface="Source Sans Pro" panose="020B0503030403020204" pitchFamily="34" charset="0"/>
                        </a:rPr>
                        <a:t>17.76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050" b="0" i="0" u="none" strike="noStrike" dirty="0">
                          <a:solidFill>
                            <a:srgbClr val="FF0000"/>
                          </a:solidFill>
                          <a:effectLst/>
                          <a:latin typeface="Source Sans Pro" panose="020B0503030403020204" pitchFamily="34" charset="0"/>
                        </a:rPr>
                        <a:t>-1,256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050" b="0" i="0" u="none" strike="noStrike" dirty="0">
                          <a:solidFill>
                            <a:srgbClr val="FF0000"/>
                          </a:solidFill>
                          <a:effectLst/>
                          <a:latin typeface="Source Sans Pro" panose="020B0503030403020204" pitchFamily="34" charset="0"/>
                        </a:rPr>
                        <a:t>-20.66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3043227632"/>
                  </a:ext>
                </a:extLst>
              </a:tr>
              <a:tr h="142875">
                <a:tc>
                  <a:txBody>
                    <a:bodyPr/>
                    <a:lstStyle/>
                    <a:p>
                      <a:pPr algn="ctr" fontAlgn="t"/>
                      <a:r>
                        <a:rPr lang="en-US" sz="1050" b="1" i="0" u="none" strike="noStrike" dirty="0">
                          <a:solidFill>
                            <a:srgbClr val="000000"/>
                          </a:solidFill>
                          <a:effectLst/>
                          <a:latin typeface="Source Sans Pro" panose="020B0503030403020204" pitchFamily="34" charset="0"/>
                        </a:rPr>
                        <a:t>HEV (</a:t>
                      </a:r>
                      <a:r>
                        <a:rPr lang="en-US" sz="1050" b="1" i="0" u="none" strike="noStrike" dirty="0" err="1">
                          <a:solidFill>
                            <a:srgbClr val="000000"/>
                          </a:solidFill>
                          <a:effectLst/>
                          <a:latin typeface="Source Sans Pro" panose="020B0503030403020204" pitchFamily="34" charset="0"/>
                        </a:rPr>
                        <a:t>Hybrid+Petrol</a:t>
                      </a:r>
                      <a:r>
                        <a:rPr lang="en-US" sz="1050" b="1" i="0" u="none" strike="noStrike" dirty="0">
                          <a:solidFill>
                            <a:srgbClr val="000000"/>
                          </a:solidFill>
                          <a:effectLst/>
                          <a:latin typeface="Source Sans Pro" panose="020B0503030403020204" pitchFamily="34" charset="0"/>
                        </a:rPr>
                        <a:t>)</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050" b="1" i="0" u="none" strike="noStrike" dirty="0">
                          <a:solidFill>
                            <a:srgbClr val="000000"/>
                          </a:solidFill>
                          <a:effectLst/>
                          <a:latin typeface="Source Sans Pro" panose="020B0503030403020204" pitchFamily="34" charset="0"/>
                        </a:rPr>
                        <a:t>8,428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050" b="1" i="0" u="none" strike="noStrike" dirty="0">
                          <a:solidFill>
                            <a:srgbClr val="000000"/>
                          </a:solidFill>
                          <a:effectLst/>
                          <a:latin typeface="Source Sans Pro" panose="020B0503030403020204" pitchFamily="34" charset="0"/>
                        </a:rPr>
                        <a:t>6,767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050" b="1" i="0" u="none" strike="noStrike" dirty="0">
                          <a:solidFill>
                            <a:srgbClr val="000000"/>
                          </a:solidFill>
                          <a:effectLst/>
                          <a:latin typeface="Source Sans Pro" panose="020B0503030403020204" pitchFamily="34" charset="0"/>
                        </a:rPr>
                        <a:t>21.92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050" b="1" i="0" u="none" strike="noStrike" dirty="0">
                          <a:solidFill>
                            <a:srgbClr val="000000"/>
                          </a:solidFill>
                          <a:effectLst/>
                          <a:latin typeface="Source Sans Pro" panose="020B0503030403020204" pitchFamily="34" charset="0"/>
                        </a:rPr>
                        <a:t>19.77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050" b="1" i="0" u="none" strike="noStrike" dirty="0">
                          <a:solidFill>
                            <a:srgbClr val="008000"/>
                          </a:solidFill>
                          <a:effectLst/>
                          <a:latin typeface="Source Sans Pro" panose="020B0503030403020204" pitchFamily="34" charset="0"/>
                        </a:rPr>
                        <a:t>1,661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050" b="1" i="0" u="none" strike="noStrike" dirty="0">
                          <a:solidFill>
                            <a:srgbClr val="008000"/>
                          </a:solidFill>
                          <a:effectLst/>
                          <a:latin typeface="Source Sans Pro" panose="020B0503030403020204" pitchFamily="34" charset="0"/>
                        </a:rPr>
                        <a:t>24.55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651550896"/>
                  </a:ext>
                </a:extLst>
              </a:tr>
              <a:tr h="142875">
                <a:tc>
                  <a:txBody>
                    <a:bodyPr/>
                    <a:lstStyle/>
                    <a:p>
                      <a:pPr algn="ctr" fontAlgn="t"/>
                      <a:r>
                        <a:rPr lang="en-US" sz="1050" b="0" i="0" u="none" strike="noStrike">
                          <a:solidFill>
                            <a:srgbClr val="000000"/>
                          </a:solidFill>
                          <a:effectLst/>
                          <a:latin typeface="Source Sans Pro" panose="020B0503030403020204" pitchFamily="34" charset="0"/>
                        </a:rPr>
                        <a:t>HEV (Hybrid+Diesel)</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50" b="0" i="0" u="none" strike="noStrike" dirty="0">
                          <a:solidFill>
                            <a:srgbClr val="000000"/>
                          </a:solidFill>
                          <a:effectLst/>
                          <a:latin typeface="Source Sans Pro" panose="020B0503030403020204" pitchFamily="34" charset="0"/>
                        </a:rPr>
                        <a:t>433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EBEB"/>
                    </a:solidFill>
                  </a:tcPr>
                </a:tc>
                <a:tc>
                  <a:txBody>
                    <a:bodyPr/>
                    <a:lstStyle/>
                    <a:p>
                      <a:pPr algn="ctr" fontAlgn="b"/>
                      <a:r>
                        <a:rPr lang="en-US" sz="1050" b="0" i="0" u="none" strike="noStrike" dirty="0">
                          <a:solidFill>
                            <a:srgbClr val="000000"/>
                          </a:solidFill>
                          <a:effectLst/>
                          <a:latin typeface="Source Sans Pro" panose="020B0503030403020204" pitchFamily="34" charset="0"/>
                        </a:rPr>
                        <a:t>277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EBEB"/>
                    </a:solidFill>
                  </a:tcPr>
                </a:tc>
                <a:tc>
                  <a:txBody>
                    <a:bodyPr/>
                    <a:lstStyle/>
                    <a:p>
                      <a:pPr algn="ctr" fontAlgn="b"/>
                      <a:r>
                        <a:rPr lang="en-US" sz="1050" b="0" i="0" u="none" strike="noStrike" dirty="0">
                          <a:solidFill>
                            <a:srgbClr val="000000"/>
                          </a:solidFill>
                          <a:effectLst/>
                          <a:latin typeface="Source Sans Pro" panose="020B0503030403020204" pitchFamily="34" charset="0"/>
                        </a:rPr>
                        <a:t>1.13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F8F8"/>
                    </a:solidFill>
                  </a:tcPr>
                </a:tc>
                <a:tc>
                  <a:txBody>
                    <a:bodyPr/>
                    <a:lstStyle/>
                    <a:p>
                      <a:pPr algn="ctr" fontAlgn="b"/>
                      <a:r>
                        <a:rPr lang="en-US" sz="1050" b="0" i="0" u="none" strike="noStrike" dirty="0">
                          <a:solidFill>
                            <a:srgbClr val="000000"/>
                          </a:solidFill>
                          <a:effectLst/>
                          <a:latin typeface="Source Sans Pro" panose="020B0503030403020204" pitchFamily="34" charset="0"/>
                        </a:rPr>
                        <a:t>0.81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F8F8"/>
                    </a:solidFill>
                  </a:tcPr>
                </a:tc>
                <a:tc>
                  <a:txBody>
                    <a:bodyPr/>
                    <a:lstStyle/>
                    <a:p>
                      <a:pPr algn="ctr" fontAlgn="b"/>
                      <a:r>
                        <a:rPr lang="en-US" sz="1050" b="0" i="0" u="none" strike="noStrike" dirty="0">
                          <a:solidFill>
                            <a:srgbClr val="008000"/>
                          </a:solidFill>
                          <a:effectLst/>
                          <a:latin typeface="Source Sans Pro" panose="020B0503030403020204" pitchFamily="34" charset="0"/>
                        </a:rPr>
                        <a:t>156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EBEB"/>
                    </a:solidFill>
                  </a:tcPr>
                </a:tc>
                <a:tc>
                  <a:txBody>
                    <a:bodyPr/>
                    <a:lstStyle/>
                    <a:p>
                      <a:pPr algn="ctr" fontAlgn="b"/>
                      <a:r>
                        <a:rPr lang="en-US" sz="1050" b="0" i="0" u="none" strike="noStrike">
                          <a:solidFill>
                            <a:srgbClr val="008000"/>
                          </a:solidFill>
                          <a:effectLst/>
                          <a:latin typeface="Source Sans Pro" panose="020B0503030403020204" pitchFamily="34" charset="0"/>
                        </a:rPr>
                        <a:t>56.32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EBEB"/>
                    </a:solidFill>
                  </a:tcPr>
                </a:tc>
                <a:extLst>
                  <a:ext uri="{0D108BD9-81ED-4DB2-BD59-A6C34878D82A}">
                    <a16:rowId xmlns:a16="http://schemas.microsoft.com/office/drawing/2014/main" val="1173674465"/>
                  </a:ext>
                </a:extLst>
              </a:tr>
              <a:tr h="142875">
                <a:tc>
                  <a:txBody>
                    <a:bodyPr/>
                    <a:lstStyle/>
                    <a:p>
                      <a:pPr algn="ctr" fontAlgn="t"/>
                      <a:r>
                        <a:rPr lang="en-US" sz="1050" b="0" i="0" u="none" strike="noStrike">
                          <a:solidFill>
                            <a:srgbClr val="000000"/>
                          </a:solidFill>
                          <a:effectLst/>
                          <a:latin typeface="Source Sans Pro" panose="020B0503030403020204" pitchFamily="34" charset="0"/>
                        </a:rPr>
                        <a:t>PHEV (Plug-In Hyb.+Petr.)</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50" b="0" i="0" u="none" strike="noStrike">
                          <a:solidFill>
                            <a:srgbClr val="000000"/>
                          </a:solidFill>
                          <a:effectLst/>
                          <a:latin typeface="Source Sans Pro" panose="020B0503030403020204" pitchFamily="34" charset="0"/>
                        </a:rPr>
                        <a:t>3,812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EBEB"/>
                    </a:solidFill>
                  </a:tcPr>
                </a:tc>
                <a:tc>
                  <a:txBody>
                    <a:bodyPr/>
                    <a:lstStyle/>
                    <a:p>
                      <a:pPr algn="ctr" fontAlgn="b"/>
                      <a:r>
                        <a:rPr lang="en-US" sz="1050" b="0" i="0" u="none" strike="noStrike">
                          <a:solidFill>
                            <a:srgbClr val="000000"/>
                          </a:solidFill>
                          <a:effectLst/>
                          <a:latin typeface="Source Sans Pro" panose="020B0503030403020204" pitchFamily="34" charset="0"/>
                        </a:rPr>
                        <a:t>2,784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EBEB"/>
                    </a:solidFill>
                  </a:tcPr>
                </a:tc>
                <a:tc>
                  <a:txBody>
                    <a:bodyPr/>
                    <a:lstStyle/>
                    <a:p>
                      <a:pPr algn="ctr" fontAlgn="b"/>
                      <a:r>
                        <a:rPr lang="en-US" sz="1050" b="0" i="0" u="none" strike="noStrike">
                          <a:solidFill>
                            <a:srgbClr val="000000"/>
                          </a:solidFill>
                          <a:effectLst/>
                          <a:latin typeface="Source Sans Pro" panose="020B0503030403020204" pitchFamily="34" charset="0"/>
                        </a:rPr>
                        <a:t>9.91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F8F8"/>
                    </a:solidFill>
                  </a:tcPr>
                </a:tc>
                <a:tc>
                  <a:txBody>
                    <a:bodyPr/>
                    <a:lstStyle/>
                    <a:p>
                      <a:pPr algn="ctr" fontAlgn="b"/>
                      <a:r>
                        <a:rPr lang="en-US" sz="1050" b="0" i="0" u="none" strike="noStrike">
                          <a:solidFill>
                            <a:srgbClr val="000000"/>
                          </a:solidFill>
                          <a:effectLst/>
                          <a:latin typeface="Source Sans Pro" panose="020B0503030403020204" pitchFamily="34" charset="0"/>
                        </a:rPr>
                        <a:t>8.13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F8F8"/>
                    </a:solidFill>
                  </a:tcPr>
                </a:tc>
                <a:tc>
                  <a:txBody>
                    <a:bodyPr/>
                    <a:lstStyle/>
                    <a:p>
                      <a:pPr algn="ctr" fontAlgn="b"/>
                      <a:r>
                        <a:rPr lang="en-US" sz="1050" b="0" i="0" u="none" strike="noStrike">
                          <a:solidFill>
                            <a:srgbClr val="008000"/>
                          </a:solidFill>
                          <a:effectLst/>
                          <a:latin typeface="Source Sans Pro" panose="020B0503030403020204" pitchFamily="34" charset="0"/>
                        </a:rPr>
                        <a:t>1,028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EBEB"/>
                    </a:solidFill>
                  </a:tcPr>
                </a:tc>
                <a:tc>
                  <a:txBody>
                    <a:bodyPr/>
                    <a:lstStyle/>
                    <a:p>
                      <a:pPr algn="ctr" fontAlgn="b"/>
                      <a:r>
                        <a:rPr lang="en-US" sz="1050" b="0" i="0" u="none" strike="noStrike">
                          <a:solidFill>
                            <a:srgbClr val="008000"/>
                          </a:solidFill>
                          <a:effectLst/>
                          <a:latin typeface="Source Sans Pro" panose="020B0503030403020204" pitchFamily="34" charset="0"/>
                        </a:rPr>
                        <a:t>36.93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EBEB"/>
                    </a:solidFill>
                  </a:tcPr>
                </a:tc>
                <a:extLst>
                  <a:ext uri="{0D108BD9-81ED-4DB2-BD59-A6C34878D82A}">
                    <a16:rowId xmlns:a16="http://schemas.microsoft.com/office/drawing/2014/main" val="1955554161"/>
                  </a:ext>
                </a:extLst>
              </a:tr>
              <a:tr h="142875">
                <a:tc>
                  <a:txBody>
                    <a:bodyPr/>
                    <a:lstStyle/>
                    <a:p>
                      <a:pPr algn="ctr" fontAlgn="t"/>
                      <a:r>
                        <a:rPr lang="en-US" sz="1050" b="0" i="0" u="none" strike="noStrike">
                          <a:solidFill>
                            <a:srgbClr val="000000"/>
                          </a:solidFill>
                          <a:effectLst/>
                          <a:latin typeface="Source Sans Pro" panose="020B0503030403020204" pitchFamily="34" charset="0"/>
                        </a:rPr>
                        <a:t>PHEV (Plug-In Hyb.+Dies.)</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50" b="0" i="0" u="none" strike="noStrike">
                          <a:solidFill>
                            <a:srgbClr val="000000"/>
                          </a:solidFill>
                          <a:effectLst/>
                          <a:latin typeface="Source Sans Pro" panose="020B0503030403020204" pitchFamily="34" charset="0"/>
                        </a:rPr>
                        <a:t>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EBEB"/>
                    </a:solidFill>
                  </a:tcPr>
                </a:tc>
                <a:tc>
                  <a:txBody>
                    <a:bodyPr/>
                    <a:lstStyle/>
                    <a:p>
                      <a:pPr algn="ctr" fontAlgn="b"/>
                      <a:r>
                        <a:rPr lang="en-US" sz="1050" b="0" i="0" u="none" strike="noStrike">
                          <a:solidFill>
                            <a:srgbClr val="000000"/>
                          </a:solidFill>
                          <a:effectLst/>
                          <a:latin typeface="Source Sans Pro" panose="020B0503030403020204" pitchFamily="34" charset="0"/>
                        </a:rPr>
                        <a:t>127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EBEB"/>
                    </a:solidFill>
                  </a:tcPr>
                </a:tc>
                <a:tc>
                  <a:txBody>
                    <a:bodyPr/>
                    <a:lstStyle/>
                    <a:p>
                      <a:pPr algn="ctr" fontAlgn="b"/>
                      <a:r>
                        <a:rPr lang="en-US" sz="1050" b="0" i="0" u="none" strike="noStrike">
                          <a:solidFill>
                            <a:srgbClr val="000000"/>
                          </a:solidFill>
                          <a:effectLst/>
                          <a:latin typeface="Source Sans Pro" panose="020B0503030403020204" pitchFamily="34" charset="0"/>
                        </a:rPr>
                        <a:t>0.13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F8F8"/>
                    </a:solidFill>
                  </a:tcPr>
                </a:tc>
                <a:tc>
                  <a:txBody>
                    <a:bodyPr/>
                    <a:lstStyle/>
                    <a:p>
                      <a:pPr algn="ctr" fontAlgn="b"/>
                      <a:r>
                        <a:rPr lang="en-US" sz="1050" b="0" i="0" u="none" strike="noStrike">
                          <a:solidFill>
                            <a:srgbClr val="000000"/>
                          </a:solidFill>
                          <a:effectLst/>
                          <a:latin typeface="Source Sans Pro" panose="020B0503030403020204" pitchFamily="34" charset="0"/>
                        </a:rPr>
                        <a:t>0.37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F8F8"/>
                    </a:solidFill>
                  </a:tcPr>
                </a:tc>
                <a:tc>
                  <a:txBody>
                    <a:bodyPr/>
                    <a:lstStyle/>
                    <a:p>
                      <a:pPr algn="ctr" fontAlgn="b"/>
                      <a:r>
                        <a:rPr lang="en-US" sz="1050" b="0" i="0" u="none" strike="noStrike">
                          <a:solidFill>
                            <a:srgbClr val="FF0000"/>
                          </a:solidFill>
                          <a:effectLst/>
                          <a:latin typeface="Source Sans Pro" panose="020B0503030403020204" pitchFamily="34" charset="0"/>
                        </a:rPr>
                        <a:t>-77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EBEB"/>
                    </a:solidFill>
                  </a:tcPr>
                </a:tc>
                <a:tc>
                  <a:txBody>
                    <a:bodyPr/>
                    <a:lstStyle/>
                    <a:p>
                      <a:pPr algn="ctr" fontAlgn="b"/>
                      <a:r>
                        <a:rPr lang="en-US" sz="1050" b="0" i="0" u="none" strike="noStrike">
                          <a:solidFill>
                            <a:srgbClr val="FF0000"/>
                          </a:solidFill>
                          <a:effectLst/>
                          <a:latin typeface="Source Sans Pro" panose="020B0503030403020204" pitchFamily="34" charset="0"/>
                        </a:rPr>
                        <a:t>-60.63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EBEB"/>
                    </a:solidFill>
                  </a:tcPr>
                </a:tc>
                <a:extLst>
                  <a:ext uri="{0D108BD9-81ED-4DB2-BD59-A6C34878D82A}">
                    <a16:rowId xmlns:a16="http://schemas.microsoft.com/office/drawing/2014/main" val="3223488973"/>
                  </a:ext>
                </a:extLst>
              </a:tr>
              <a:tr h="142875">
                <a:tc>
                  <a:txBody>
                    <a:bodyPr/>
                    <a:lstStyle/>
                    <a:p>
                      <a:pPr algn="ctr" fontAlgn="t"/>
                      <a:r>
                        <a:rPr lang="en-US" sz="1050" b="0" i="0" u="none" strike="noStrike">
                          <a:solidFill>
                            <a:srgbClr val="000000"/>
                          </a:solidFill>
                          <a:effectLst/>
                          <a:latin typeface="Source Sans Pro" panose="020B0503030403020204" pitchFamily="34" charset="0"/>
                        </a:rPr>
                        <a:t>Fuel Cell</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50" b="0" i="0" u="none" strike="noStrike">
                          <a:solidFill>
                            <a:srgbClr val="000000"/>
                          </a:solidFill>
                          <a:effectLst/>
                          <a:latin typeface="Source Sans Pro" panose="020B050303040302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EBEB"/>
                    </a:solidFill>
                  </a:tcPr>
                </a:tc>
                <a:tc>
                  <a:txBody>
                    <a:bodyPr/>
                    <a:lstStyle/>
                    <a:p>
                      <a:pPr algn="ctr" fontAlgn="b"/>
                      <a:r>
                        <a:rPr lang="en-US" sz="1050" b="0" i="0" u="none" strike="noStrike">
                          <a:solidFill>
                            <a:srgbClr val="000000"/>
                          </a:solidFill>
                          <a:effectLst/>
                          <a:latin typeface="Source Sans Pro" panose="020B050303040302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EBEB"/>
                    </a:solidFill>
                  </a:tcPr>
                </a:tc>
                <a:tc>
                  <a:txBody>
                    <a:bodyPr/>
                    <a:lstStyle/>
                    <a:p>
                      <a:pPr algn="ctr" fontAlgn="b"/>
                      <a:r>
                        <a:rPr lang="en-US" sz="1050" b="0" i="0" u="none" strike="noStrike">
                          <a:solidFill>
                            <a:srgbClr val="000000"/>
                          </a:solidFill>
                          <a:effectLst/>
                          <a:latin typeface="Source Sans Pro" panose="020B0503030403020204" pitchFamily="34" charset="0"/>
                        </a:rPr>
                        <a:t>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F8F8"/>
                    </a:solidFill>
                  </a:tcPr>
                </a:tc>
                <a:tc>
                  <a:txBody>
                    <a:bodyPr/>
                    <a:lstStyle/>
                    <a:p>
                      <a:pPr algn="ctr" fontAlgn="b"/>
                      <a:r>
                        <a:rPr lang="en-US" sz="1050" b="0" i="0" u="none" strike="noStrike">
                          <a:solidFill>
                            <a:srgbClr val="000000"/>
                          </a:solidFill>
                          <a:effectLst/>
                          <a:latin typeface="Source Sans Pro" panose="020B0503030403020204" pitchFamily="34" charset="0"/>
                        </a:rPr>
                        <a:t>0.01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F8F8"/>
                    </a:solidFill>
                  </a:tcPr>
                </a:tc>
                <a:tc>
                  <a:txBody>
                    <a:bodyPr/>
                    <a:lstStyle/>
                    <a:p>
                      <a:pPr algn="ctr" fontAlgn="b"/>
                      <a:r>
                        <a:rPr lang="en-US" sz="1050" b="0" i="0" u="none" strike="noStrike">
                          <a:solidFill>
                            <a:srgbClr val="FF0000"/>
                          </a:solidFill>
                          <a:effectLst/>
                          <a:latin typeface="Source Sans Pro" panose="020B050303040302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EBEB"/>
                    </a:solidFill>
                  </a:tcPr>
                </a:tc>
                <a:tc>
                  <a:txBody>
                    <a:bodyPr/>
                    <a:lstStyle/>
                    <a:p>
                      <a:pPr algn="ctr" fontAlgn="b"/>
                      <a:r>
                        <a:rPr lang="en-US" sz="1050" b="0" i="0" u="none" strike="noStrike" dirty="0">
                          <a:solidFill>
                            <a:srgbClr val="FF0000"/>
                          </a:solidFill>
                          <a:effectLst/>
                          <a:latin typeface="Source Sans Pro" panose="020B0503030403020204" pitchFamily="34" charset="0"/>
                        </a:rPr>
                        <a:t>-100.00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EBEB"/>
                    </a:solidFill>
                  </a:tcPr>
                </a:tc>
                <a:extLst>
                  <a:ext uri="{0D108BD9-81ED-4DB2-BD59-A6C34878D82A}">
                    <a16:rowId xmlns:a16="http://schemas.microsoft.com/office/drawing/2014/main" val="3550084450"/>
                  </a:ext>
                </a:extLst>
              </a:tr>
            </a:tbl>
          </a:graphicData>
        </a:graphic>
      </p:graphicFrame>
      <p:sp>
        <p:nvSpPr>
          <p:cNvPr id="8" name="TextBox 7">
            <a:extLst>
              <a:ext uri="{FF2B5EF4-FFF2-40B4-BE49-F238E27FC236}">
                <a16:creationId xmlns:a16="http://schemas.microsoft.com/office/drawing/2014/main" id="{FACAA004-CB88-3D4A-AABC-00195720F9C8}"/>
              </a:ext>
            </a:extLst>
          </p:cNvPr>
          <p:cNvSpPr txBox="1"/>
          <p:nvPr/>
        </p:nvSpPr>
        <p:spPr>
          <a:xfrm>
            <a:off x="602774" y="528565"/>
            <a:ext cx="5559552" cy="461665"/>
          </a:xfrm>
          <a:prstGeom prst="rect">
            <a:avLst/>
          </a:prstGeom>
          <a:noFill/>
        </p:spPr>
        <p:txBody>
          <a:bodyPr wrap="square" rtlCol="0">
            <a:spAutoFit/>
          </a:bodyPr>
          <a:lstStyle/>
          <a:p>
            <a:pPr algn="l"/>
            <a:r>
              <a:rPr lang="en-US" sz="2400" dirty="0">
                <a:solidFill>
                  <a:srgbClr val="1E1932"/>
                </a:solidFill>
              </a:rPr>
              <a:t>Believe the </a:t>
            </a:r>
            <a:r>
              <a:rPr lang="en-US" sz="2400" dirty="0" err="1">
                <a:solidFill>
                  <a:srgbClr val="1E1932"/>
                </a:solidFill>
              </a:rPr>
              <a:t>Hyb</a:t>
            </a:r>
            <a:r>
              <a:rPr lang="en-US" sz="2400" dirty="0">
                <a:solidFill>
                  <a:srgbClr val="1E1932"/>
                </a:solidFill>
              </a:rPr>
              <a:t>(rid)!</a:t>
            </a:r>
          </a:p>
        </p:txBody>
      </p:sp>
      <p:sp>
        <p:nvSpPr>
          <p:cNvPr id="9" name="TextBox 8">
            <a:extLst>
              <a:ext uri="{FF2B5EF4-FFF2-40B4-BE49-F238E27FC236}">
                <a16:creationId xmlns:a16="http://schemas.microsoft.com/office/drawing/2014/main" id="{DA8DA88D-5B46-4448-C712-95981A25A4BB}"/>
              </a:ext>
            </a:extLst>
          </p:cNvPr>
          <p:cNvSpPr txBox="1"/>
          <p:nvPr/>
        </p:nvSpPr>
        <p:spPr>
          <a:xfrm>
            <a:off x="563150" y="1335488"/>
            <a:ext cx="6205894" cy="1077218"/>
          </a:xfrm>
          <a:prstGeom prst="rect">
            <a:avLst/>
          </a:prstGeom>
          <a:noFill/>
        </p:spPr>
        <p:txBody>
          <a:bodyPr wrap="square" rtlCol="0">
            <a:spAutoFit/>
          </a:bodyPr>
          <a:lstStyle/>
          <a:p>
            <a:pPr marL="285750" indent="-285750">
              <a:buFontTx/>
              <a:buChar char="-"/>
            </a:pPr>
            <a:r>
              <a:rPr lang="fr-FR" sz="1600" dirty="0">
                <a:solidFill>
                  <a:srgbClr val="1E1932"/>
                </a:solidFill>
              </a:rPr>
              <a:t>Le passage de l'essence à l'hybride (</a:t>
            </a:r>
            <a:r>
              <a:rPr lang="fr-FR" sz="1600" dirty="0" err="1">
                <a:solidFill>
                  <a:srgbClr val="1E1932"/>
                </a:solidFill>
              </a:rPr>
              <a:t>autorechargeable</a:t>
            </a:r>
            <a:r>
              <a:rPr lang="fr-FR" sz="1600" dirty="0">
                <a:solidFill>
                  <a:srgbClr val="1E1932"/>
                </a:solidFill>
              </a:rPr>
              <a:t>) bat son plein</a:t>
            </a:r>
          </a:p>
          <a:p>
            <a:pPr marL="285750" indent="-285750">
              <a:buFontTx/>
              <a:buChar char="-"/>
            </a:pPr>
            <a:r>
              <a:rPr lang="fr-FR" sz="1600" dirty="0">
                <a:solidFill>
                  <a:srgbClr val="1E1932"/>
                </a:solidFill>
              </a:rPr>
              <a:t>Pour les particuliers, le passage à l’EV le passage à l'EV s'avère encore trop radical / trop cher</a:t>
            </a:r>
            <a:endParaRPr lang="en-US" sz="1600" dirty="0">
              <a:solidFill>
                <a:srgbClr val="1E1932"/>
              </a:solidFill>
            </a:endParaRPr>
          </a:p>
        </p:txBody>
      </p:sp>
      <p:pic>
        <p:nvPicPr>
          <p:cNvPr id="3" name="Picture 2">
            <a:extLst>
              <a:ext uri="{FF2B5EF4-FFF2-40B4-BE49-F238E27FC236}">
                <a16:creationId xmlns:a16="http://schemas.microsoft.com/office/drawing/2014/main" id="{005B57FD-8B72-F835-A681-BC1651732024}"/>
              </a:ext>
            </a:extLst>
          </p:cNvPr>
          <p:cNvPicPr>
            <a:picLocks noChangeAspect="1"/>
          </p:cNvPicPr>
          <p:nvPr/>
        </p:nvPicPr>
        <p:blipFill>
          <a:blip r:embed="rId2"/>
          <a:stretch>
            <a:fillRect/>
          </a:stretch>
        </p:blipFill>
        <p:spPr>
          <a:xfrm>
            <a:off x="6752050" y="1236451"/>
            <a:ext cx="4876800" cy="1238458"/>
          </a:xfrm>
          <a:prstGeom prst="rect">
            <a:avLst/>
          </a:prstGeom>
        </p:spPr>
      </p:pic>
      <p:pic>
        <p:nvPicPr>
          <p:cNvPr id="6" name="Picture 5">
            <a:extLst>
              <a:ext uri="{FF2B5EF4-FFF2-40B4-BE49-F238E27FC236}">
                <a16:creationId xmlns:a16="http://schemas.microsoft.com/office/drawing/2014/main" id="{1BEDF480-914A-048D-8314-5B619D9E0EF5}"/>
              </a:ext>
            </a:extLst>
          </p:cNvPr>
          <p:cNvPicPr>
            <a:picLocks noChangeAspect="1"/>
          </p:cNvPicPr>
          <p:nvPr/>
        </p:nvPicPr>
        <p:blipFill>
          <a:blip r:embed="rId3"/>
          <a:stretch>
            <a:fillRect/>
          </a:stretch>
        </p:blipFill>
        <p:spPr>
          <a:xfrm>
            <a:off x="6752050" y="2677254"/>
            <a:ext cx="5011642" cy="1503492"/>
          </a:xfrm>
          <a:prstGeom prst="rect">
            <a:avLst/>
          </a:prstGeom>
        </p:spPr>
      </p:pic>
    </p:spTree>
    <p:extLst>
      <p:ext uri="{BB962C8B-B14F-4D97-AF65-F5344CB8AC3E}">
        <p14:creationId xmlns:p14="http://schemas.microsoft.com/office/powerpoint/2010/main" val="18076302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6540BD1-DA97-3DA6-1E7B-A77EEB7379BC}"/>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E7B370C1-EFD2-5485-2244-73B2A1908599}"/>
              </a:ext>
            </a:extLst>
          </p:cNvPr>
          <p:cNvSpPr txBox="1"/>
          <p:nvPr/>
        </p:nvSpPr>
        <p:spPr>
          <a:xfrm>
            <a:off x="602774" y="528565"/>
            <a:ext cx="5559552" cy="461665"/>
          </a:xfrm>
          <a:prstGeom prst="rect">
            <a:avLst/>
          </a:prstGeom>
          <a:noFill/>
        </p:spPr>
        <p:txBody>
          <a:bodyPr wrap="square" rtlCol="0">
            <a:spAutoFit/>
          </a:bodyPr>
          <a:lstStyle/>
          <a:p>
            <a:pPr algn="l"/>
            <a:r>
              <a:rPr lang="en-US" sz="2400" dirty="0">
                <a:solidFill>
                  <a:srgbClr val="1E1932"/>
                </a:solidFill>
              </a:rPr>
              <a:t>Believe the </a:t>
            </a:r>
            <a:r>
              <a:rPr lang="en-US" sz="2400" dirty="0" err="1">
                <a:solidFill>
                  <a:srgbClr val="1E1932"/>
                </a:solidFill>
              </a:rPr>
              <a:t>Hyb</a:t>
            </a:r>
            <a:r>
              <a:rPr lang="en-US" sz="2400" dirty="0">
                <a:solidFill>
                  <a:srgbClr val="1E1932"/>
                </a:solidFill>
              </a:rPr>
              <a:t>(rid)!</a:t>
            </a:r>
          </a:p>
        </p:txBody>
      </p:sp>
      <p:sp>
        <p:nvSpPr>
          <p:cNvPr id="3" name="Tekstvak 1">
            <a:extLst>
              <a:ext uri="{FF2B5EF4-FFF2-40B4-BE49-F238E27FC236}">
                <a16:creationId xmlns:a16="http://schemas.microsoft.com/office/drawing/2014/main" id="{4D5A85DF-7340-F108-B5DC-B70E90729918}"/>
              </a:ext>
            </a:extLst>
          </p:cNvPr>
          <p:cNvSpPr txBox="1"/>
          <p:nvPr/>
        </p:nvSpPr>
        <p:spPr>
          <a:xfrm>
            <a:off x="674240" y="1254918"/>
            <a:ext cx="5488086" cy="5299912"/>
          </a:xfrm>
          <a:prstGeom prst="rect">
            <a:avLst/>
          </a:prstGeom>
          <a:solidFill>
            <a:schemeClr val="accent2"/>
          </a:solid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r>
              <a:rPr lang="nl-BE" b="1" dirty="0"/>
              <a:t>Pro :</a:t>
            </a:r>
            <a:r>
              <a:rPr lang="en-US" dirty="0"/>
              <a:t>​</a:t>
            </a:r>
          </a:p>
          <a:p>
            <a:pPr fontAlgn="base"/>
            <a:br>
              <a:rPr lang="en-US" dirty="0"/>
            </a:br>
            <a:r>
              <a:rPr lang="en-US" b="1" dirty="0"/>
              <a:t>✅ </a:t>
            </a:r>
            <a:r>
              <a:rPr lang="en-US" dirty="0" err="1"/>
              <a:t>Fiscalité</a:t>
            </a:r>
            <a:r>
              <a:rPr lang="en-US" dirty="0"/>
              <a:t> favorable​</a:t>
            </a:r>
          </a:p>
          <a:p>
            <a:pPr fontAlgn="base"/>
            <a:r>
              <a:rPr lang="en-US" b="1" dirty="0"/>
              <a:t>✅ </a:t>
            </a:r>
            <a:r>
              <a:rPr lang="en-US" dirty="0" err="1"/>
              <a:t>Réduction</a:t>
            </a:r>
            <a:r>
              <a:rPr lang="en-US" dirty="0"/>
              <a:t> des </a:t>
            </a:r>
            <a:r>
              <a:rPr lang="en-US" dirty="0" err="1"/>
              <a:t>coûts</a:t>
            </a:r>
            <a:r>
              <a:rPr lang="en-US" dirty="0"/>
              <a:t> de carburant (</a:t>
            </a:r>
            <a:r>
              <a:rPr lang="en-US" dirty="0" err="1"/>
              <a:t>économie</a:t>
            </a:r>
            <a:r>
              <a:rPr lang="en-US" dirty="0"/>
              <a:t> </a:t>
            </a:r>
            <a:r>
              <a:rPr lang="en-US" dirty="0" err="1"/>
              <a:t>moyenne</a:t>
            </a:r>
            <a:r>
              <a:rPr lang="en-US" dirty="0"/>
              <a:t> entre 500 à 750 euros par an)​</a:t>
            </a:r>
          </a:p>
          <a:p>
            <a:pPr fontAlgn="base"/>
            <a:r>
              <a:rPr lang="en-US" b="1" dirty="0"/>
              <a:t>✅ </a:t>
            </a:r>
            <a:r>
              <a:rPr lang="en-US" dirty="0" err="1"/>
              <a:t>Surcoût</a:t>
            </a:r>
            <a:r>
              <a:rPr lang="en-US" dirty="0"/>
              <a:t> </a:t>
            </a:r>
            <a:r>
              <a:rPr lang="en-US" dirty="0" err="1"/>
              <a:t>limité</a:t>
            </a:r>
            <a:r>
              <a:rPr lang="en-US" dirty="0"/>
              <a:t> (par rapport au PHEV/VE)​</a:t>
            </a:r>
          </a:p>
          <a:p>
            <a:pPr fontAlgn="base"/>
            <a:r>
              <a:rPr lang="en-US" b="1" dirty="0"/>
              <a:t>✅ </a:t>
            </a:r>
            <a:r>
              <a:rPr lang="en-US" dirty="0"/>
              <a:t>Valeur </a:t>
            </a:r>
            <a:r>
              <a:rPr lang="en-US" dirty="0" err="1"/>
              <a:t>résiduelle</a:t>
            </a:r>
            <a:r>
              <a:rPr lang="en-US" dirty="0"/>
              <a:t> plus </a:t>
            </a:r>
            <a:r>
              <a:rPr lang="en-US" dirty="0" err="1"/>
              <a:t>élevée</a:t>
            </a:r>
            <a:r>
              <a:rPr lang="en-US" dirty="0"/>
              <a:t>​</a:t>
            </a:r>
          </a:p>
          <a:p>
            <a:pPr fontAlgn="base"/>
            <a:r>
              <a:rPr lang="en-US" b="1" dirty="0"/>
              <a:t>✅ </a:t>
            </a:r>
            <a:r>
              <a:rPr lang="en-US" dirty="0"/>
              <a:t>Pas </a:t>
            </a:r>
            <a:r>
              <a:rPr lang="en-US" dirty="0" err="1"/>
              <a:t>d'investissement</a:t>
            </a:r>
            <a:r>
              <a:rPr lang="en-US" dirty="0"/>
              <a:t> </a:t>
            </a:r>
            <a:r>
              <a:rPr lang="en-US" dirty="0" err="1"/>
              <a:t>supplémentaire</a:t>
            </a:r>
            <a:r>
              <a:rPr lang="en-US" dirty="0"/>
              <a:t> au </a:t>
            </a:r>
            <a:r>
              <a:rPr lang="en-US" dirty="0" err="1"/>
              <a:t>niveau</a:t>
            </a:r>
            <a:r>
              <a:rPr lang="en-US" dirty="0"/>
              <a:t> </a:t>
            </a:r>
            <a:r>
              <a:rPr lang="en-US" dirty="0" err="1"/>
              <a:t>d'infrastructure</a:t>
            </a:r>
            <a:r>
              <a:rPr lang="en-US" dirty="0"/>
              <a:t> de recharge (</a:t>
            </a:r>
            <a:r>
              <a:rPr lang="en-US" dirty="0" err="1"/>
              <a:t>contrairement</a:t>
            </a:r>
            <a:r>
              <a:rPr lang="en-US" dirty="0"/>
              <a:t> aux PHEV/EV).​</a:t>
            </a:r>
          </a:p>
          <a:p>
            <a:pPr fontAlgn="base"/>
            <a:r>
              <a:rPr lang="en-US" b="1" dirty="0"/>
              <a:t>✅ </a:t>
            </a:r>
            <a:r>
              <a:rPr lang="en-US" dirty="0" err="1"/>
              <a:t>Expérience</a:t>
            </a:r>
            <a:r>
              <a:rPr lang="en-US" dirty="0"/>
              <a:t> de </a:t>
            </a:r>
            <a:r>
              <a:rPr lang="en-US" dirty="0" err="1"/>
              <a:t>conduite</a:t>
            </a:r>
            <a:r>
              <a:rPr lang="en-US" dirty="0"/>
              <a:t> </a:t>
            </a:r>
            <a:r>
              <a:rPr lang="en-US" dirty="0" err="1"/>
              <a:t>électrifiée</a:t>
            </a:r>
            <a:r>
              <a:rPr lang="en-US" dirty="0"/>
              <a:t> (+ 41 </a:t>
            </a:r>
            <a:r>
              <a:rPr lang="en-US" dirty="0" err="1"/>
              <a:t>ch</a:t>
            </a:r>
            <a:r>
              <a:rPr lang="en-US" dirty="0"/>
              <a:t>, </a:t>
            </a:r>
            <a:r>
              <a:rPr lang="en-US" dirty="0" err="1"/>
              <a:t>comparé</a:t>
            </a:r>
            <a:r>
              <a:rPr lang="en-US" dirty="0"/>
              <a:t> à la version essence)​</a:t>
            </a:r>
          </a:p>
          <a:p>
            <a:pPr fontAlgn="base"/>
            <a:endParaRPr lang="en-US" dirty="0"/>
          </a:p>
          <a:p>
            <a:pPr fontAlgn="base"/>
            <a:r>
              <a:rPr lang="en-US" b="1" dirty="0"/>
              <a:t>Contra :</a:t>
            </a:r>
            <a:r>
              <a:rPr lang="en-US" dirty="0"/>
              <a:t>​</a:t>
            </a:r>
          </a:p>
          <a:p>
            <a:pPr fontAlgn="base"/>
            <a:endParaRPr lang="en-US" dirty="0"/>
          </a:p>
          <a:p>
            <a:pPr fontAlgn="base"/>
            <a:r>
              <a:rPr lang="en-US" dirty="0"/>
              <a:t>       Pas de </a:t>
            </a:r>
            <a:r>
              <a:rPr lang="en-US" dirty="0" err="1"/>
              <a:t>déductibilité</a:t>
            </a:r>
            <a:r>
              <a:rPr lang="en-US" dirty="0"/>
              <a:t> </a:t>
            </a:r>
            <a:r>
              <a:rPr lang="en-US" dirty="0" err="1"/>
              <a:t>fiscale</a:t>
            </a:r>
            <a:r>
              <a:rPr lang="en-US" dirty="0"/>
              <a:t> </a:t>
            </a:r>
            <a:r>
              <a:rPr lang="en-US" dirty="0" err="1"/>
              <a:t>maximale</a:t>
            </a:r>
            <a:r>
              <a:rPr lang="en-US" dirty="0"/>
              <a:t>       (</a:t>
            </a:r>
            <a:r>
              <a:rPr lang="en-US" dirty="0" err="1"/>
              <a:t>contrairement</a:t>
            </a:r>
            <a:r>
              <a:rPr lang="en-US" dirty="0"/>
              <a:t> à PHEV/EV)​</a:t>
            </a:r>
          </a:p>
          <a:p>
            <a:pPr>
              <a:lnSpc>
                <a:spcPct val="90000"/>
              </a:lnSpc>
            </a:pPr>
            <a:endParaRPr lang="nl-BE" sz="1600" dirty="0"/>
          </a:p>
        </p:txBody>
      </p:sp>
      <p:pic>
        <p:nvPicPr>
          <p:cNvPr id="4" name="Graphic 2" descr="Badge Unfollow with solid fill">
            <a:extLst>
              <a:ext uri="{FF2B5EF4-FFF2-40B4-BE49-F238E27FC236}">
                <a16:creationId xmlns:a16="http://schemas.microsoft.com/office/drawing/2014/main" id="{053830A9-3A85-EC95-DF21-DDC70EC5C3E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16313" y="5694522"/>
            <a:ext cx="274320" cy="274320"/>
          </a:xfrm>
          <a:prstGeom prst="rect">
            <a:avLst/>
          </a:prstGeom>
        </p:spPr>
      </p:pic>
      <p:pic>
        <p:nvPicPr>
          <p:cNvPr id="2" name="Picture 1">
            <a:extLst>
              <a:ext uri="{FF2B5EF4-FFF2-40B4-BE49-F238E27FC236}">
                <a16:creationId xmlns:a16="http://schemas.microsoft.com/office/drawing/2014/main" id="{3E186BEC-34F7-AC9C-6389-1AD8BC3CD354}"/>
              </a:ext>
            </a:extLst>
          </p:cNvPr>
          <p:cNvPicPr>
            <a:picLocks noChangeAspect="1"/>
          </p:cNvPicPr>
          <p:nvPr/>
        </p:nvPicPr>
        <p:blipFill>
          <a:blip r:embed="rId4"/>
          <a:stretch>
            <a:fillRect/>
          </a:stretch>
        </p:blipFill>
        <p:spPr>
          <a:xfrm>
            <a:off x="6752050" y="1236451"/>
            <a:ext cx="4876800" cy="1238458"/>
          </a:xfrm>
          <a:prstGeom prst="rect">
            <a:avLst/>
          </a:prstGeom>
        </p:spPr>
      </p:pic>
      <p:pic>
        <p:nvPicPr>
          <p:cNvPr id="6" name="Picture 5">
            <a:extLst>
              <a:ext uri="{FF2B5EF4-FFF2-40B4-BE49-F238E27FC236}">
                <a16:creationId xmlns:a16="http://schemas.microsoft.com/office/drawing/2014/main" id="{7A9AB01A-3741-1604-5E8F-3CD46F871D8D}"/>
              </a:ext>
            </a:extLst>
          </p:cNvPr>
          <p:cNvPicPr>
            <a:picLocks noChangeAspect="1"/>
          </p:cNvPicPr>
          <p:nvPr/>
        </p:nvPicPr>
        <p:blipFill>
          <a:blip r:embed="rId5"/>
          <a:stretch>
            <a:fillRect/>
          </a:stretch>
        </p:blipFill>
        <p:spPr>
          <a:xfrm>
            <a:off x="6752050" y="2677254"/>
            <a:ext cx="5011642" cy="1503492"/>
          </a:xfrm>
          <a:prstGeom prst="rect">
            <a:avLst/>
          </a:prstGeom>
        </p:spPr>
      </p:pic>
    </p:spTree>
    <p:extLst>
      <p:ext uri="{BB962C8B-B14F-4D97-AF65-F5344CB8AC3E}">
        <p14:creationId xmlns:p14="http://schemas.microsoft.com/office/powerpoint/2010/main" val="5278687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object 4"/>
          <p:cNvSpPr/>
          <p:nvPr/>
        </p:nvSpPr>
        <p:spPr>
          <a:xfrm>
            <a:off x="-1" y="-18254"/>
            <a:ext cx="12216681" cy="6903638"/>
          </a:xfrm>
          <a:prstGeom prst="rect">
            <a:avLst/>
          </a:prstGeom>
          <a:blipFill>
            <a:blip r:embed="rId3" cstate="print"/>
            <a:srcRect/>
            <a:stretch>
              <a:fillRect l="-28" t="-577" r="-354" b="-7737"/>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Noto Sans KR Bold"/>
              <a:ea typeface="Noto Sans KR Medium"/>
              <a:cs typeface="+mn-cs"/>
            </a:endParaRPr>
          </a:p>
        </p:txBody>
      </p:sp>
      <p:sp>
        <p:nvSpPr>
          <p:cNvPr id="38" name="직사각형 37"/>
          <p:cNvSpPr/>
          <p:nvPr/>
        </p:nvSpPr>
        <p:spPr>
          <a:xfrm>
            <a:off x="-7116" y="-34011"/>
            <a:ext cx="12223796" cy="6892011"/>
          </a:xfrm>
          <a:prstGeom prst="rect">
            <a:avLst/>
          </a:prstGeom>
          <a:solidFill>
            <a:schemeClr val="tx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Noto Sans KR Bold"/>
              <a:ea typeface="Noto Sans KR Medium"/>
              <a:cs typeface="+mn-cs"/>
            </a:endParaRPr>
          </a:p>
        </p:txBody>
      </p:sp>
      <p:sp>
        <p:nvSpPr>
          <p:cNvPr id="86" name="TextBox 85"/>
          <p:cNvSpPr txBox="1"/>
          <p:nvPr/>
        </p:nvSpPr>
        <p:spPr>
          <a:xfrm rot="1922732">
            <a:off x="5904204" y="5982508"/>
            <a:ext cx="1511405" cy="25391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1050" b="0" i="0" u="none" strike="noStrike" kern="1200" cap="none" spc="0" normalizeH="0" baseline="0" noProof="0">
                <a:ln>
                  <a:noFill/>
                </a:ln>
                <a:solidFill>
                  <a:prstClr val="white"/>
                </a:solidFill>
                <a:effectLst/>
                <a:uLnTx/>
                <a:uFillTx/>
                <a:latin typeface="Noto Sans KR Regular" panose="020B0500000000000000" pitchFamily="34" charset="-127"/>
                <a:ea typeface="Noto Sans KR Regular" panose="020B0500000000000000" pitchFamily="34" charset="-127"/>
                <a:cs typeface="+mn-cs"/>
              </a:rPr>
              <a:t>Front</a:t>
            </a:r>
            <a:endParaRPr kumimoji="0" lang="ko-KR" altLang="en-US" sz="1050" b="0" i="0" u="none" strike="noStrike" kern="1200" cap="none" spc="0" normalizeH="0" baseline="0" noProof="0">
              <a:ln>
                <a:noFill/>
              </a:ln>
              <a:solidFill>
                <a:prstClr val="white"/>
              </a:solidFill>
              <a:effectLst/>
              <a:uLnTx/>
              <a:uFillTx/>
              <a:latin typeface="Noto Sans KR Regular" panose="020B0500000000000000" pitchFamily="34" charset="-127"/>
              <a:ea typeface="Noto Sans KR Regular" panose="020B0500000000000000" pitchFamily="34" charset="-127"/>
              <a:cs typeface="+mn-cs"/>
            </a:endParaRPr>
          </a:p>
        </p:txBody>
      </p:sp>
      <p:graphicFrame>
        <p:nvGraphicFramePr>
          <p:cNvPr id="2" name="표 1"/>
          <p:cNvGraphicFramePr>
            <a:graphicFrameLocks noGrp="1"/>
          </p:cNvGraphicFramePr>
          <p:nvPr/>
        </p:nvGraphicFramePr>
        <p:xfrm>
          <a:off x="1343472" y="1716162"/>
          <a:ext cx="4712820" cy="4707270"/>
        </p:xfrm>
        <a:graphic>
          <a:graphicData uri="http://schemas.openxmlformats.org/drawingml/2006/table">
            <a:tbl>
              <a:tblPr firstRow="1" bandRow="1">
                <a:tableStyleId>{7E9639D4-E3E2-4D34-9284-5A2195B3D0D7}</a:tableStyleId>
              </a:tblPr>
              <a:tblGrid>
                <a:gridCol w="966497">
                  <a:extLst>
                    <a:ext uri="{9D8B030D-6E8A-4147-A177-3AD203B41FA5}">
                      <a16:colId xmlns:a16="http://schemas.microsoft.com/office/drawing/2014/main" val="3338623837"/>
                    </a:ext>
                  </a:extLst>
                </a:gridCol>
                <a:gridCol w="2681180">
                  <a:extLst>
                    <a:ext uri="{9D8B030D-6E8A-4147-A177-3AD203B41FA5}">
                      <a16:colId xmlns:a16="http://schemas.microsoft.com/office/drawing/2014/main" val="2860721584"/>
                    </a:ext>
                  </a:extLst>
                </a:gridCol>
                <a:gridCol w="1065143">
                  <a:extLst>
                    <a:ext uri="{9D8B030D-6E8A-4147-A177-3AD203B41FA5}">
                      <a16:colId xmlns:a16="http://schemas.microsoft.com/office/drawing/2014/main" val="3452118969"/>
                    </a:ext>
                  </a:extLst>
                </a:gridCol>
              </a:tblGrid>
              <a:tr h="666375">
                <a:tc>
                  <a:txBody>
                    <a:bodyPr/>
                    <a:lstStyle/>
                    <a:p>
                      <a:pPr marL="0" marR="0" lvl="0" indent="0" algn="ctr" defTabSz="914377" rtl="0" eaLnBrk="1" fontAlgn="auto" latinLnBrk="1" hangingPunct="1">
                        <a:lnSpc>
                          <a:spcPct val="100000"/>
                        </a:lnSpc>
                        <a:spcBef>
                          <a:spcPts val="0"/>
                        </a:spcBef>
                        <a:spcAft>
                          <a:spcPts val="0"/>
                        </a:spcAft>
                        <a:buClrTx/>
                        <a:buSzTx/>
                        <a:buFontTx/>
                        <a:buNone/>
                        <a:tabLst/>
                        <a:defRPr/>
                      </a:pPr>
                      <a:r>
                        <a:rPr kumimoji="0" lang="en-US" altLang="ko-KR" sz="1600" u="none" strike="noStrike" kern="0" cap="none" spc="0" normalizeH="0" baseline="0" noProof="0">
                          <a:ln>
                            <a:noFill/>
                          </a:ln>
                          <a:effectLst/>
                          <a:uLnTx/>
                          <a:uFillTx/>
                          <a:latin typeface="Noto Sans KR" panose="020B0200000000000000" pitchFamily="50" charset="-127"/>
                          <a:ea typeface="Noto Sans KR" panose="020B0200000000000000" pitchFamily="50" charset="-127"/>
                        </a:rPr>
                        <a:t>Type</a:t>
                      </a:r>
                      <a:endParaRPr kumimoji="0" lang="en-US" altLang="ko-KR" sz="1600" b="1" i="0" u="none" strike="noStrike" kern="0" cap="none" spc="0" normalizeH="0" baseline="0" noProof="0">
                        <a:ln>
                          <a:noFill/>
                        </a:ln>
                        <a:solidFill>
                          <a:prstClr val="white"/>
                        </a:solidFill>
                        <a:effectLst/>
                        <a:uLnTx/>
                        <a:uFillTx/>
                        <a:latin typeface="Noto Sans KR" panose="020B0200000000000000" pitchFamily="50" charset="-127"/>
                        <a:ea typeface="Noto Sans KR" panose="020B0200000000000000" pitchFamily="50" charset="-127"/>
                      </a:endParaRPr>
                    </a:p>
                  </a:txBody>
                  <a:tcPr anchor="ctr">
                    <a:lnL w="3175" cap="flat" cmpd="sng" algn="ctr">
                      <a:no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2F2C4D">
                        <a:alpha val="61000"/>
                      </a:srgbClr>
                    </a:solidFill>
                  </a:tcPr>
                </a:tc>
                <a:tc>
                  <a:txBody>
                    <a:bodyPr/>
                    <a:lstStyle/>
                    <a:p>
                      <a:pPr algn="l" latinLnBrk="1"/>
                      <a:r>
                        <a:rPr lang="en-US" altLang="ko-KR" sz="1600">
                          <a:latin typeface="Noto Sans KR" panose="020B0200000000000000" pitchFamily="50" charset="-127"/>
                          <a:ea typeface="Noto Sans KR" panose="020B0200000000000000" pitchFamily="50" charset="-127"/>
                        </a:rPr>
                        <a:t>Description</a:t>
                      </a:r>
                      <a:endParaRPr lang="ko-KR" altLang="en-US" sz="1600">
                        <a:latin typeface="Noto Sans KR" panose="020B0200000000000000" pitchFamily="50" charset="-127"/>
                        <a:ea typeface="Noto Sans KR" panose="020B0200000000000000" pitchFamily="50" charset="-127"/>
                      </a:endParaRPr>
                    </a:p>
                  </a:txBody>
                  <a:tcPr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2F2C4D">
                        <a:alpha val="61000"/>
                      </a:srgbClr>
                    </a:solidFill>
                  </a:tcPr>
                </a:tc>
                <a:tc>
                  <a:txBody>
                    <a:bodyPr/>
                    <a:lstStyle/>
                    <a:p>
                      <a:pPr algn="ctr" latinLnBrk="1"/>
                      <a:r>
                        <a:rPr lang="en-US" altLang="ko-KR" sz="1600">
                          <a:latin typeface="Noto Sans KR" panose="020B0200000000000000" pitchFamily="50" charset="-127"/>
                          <a:ea typeface="Noto Sans KR" panose="020B0200000000000000" pitchFamily="50" charset="-127"/>
                        </a:rPr>
                        <a:t>Marques</a:t>
                      </a:r>
                      <a:endParaRPr lang="ko-KR" altLang="en-US" sz="1600">
                        <a:latin typeface="Noto Sans KR" panose="020B0200000000000000" pitchFamily="50" charset="-127"/>
                        <a:ea typeface="Noto Sans KR" panose="020B0200000000000000" pitchFamily="50" charset="-127"/>
                      </a:endParaRPr>
                    </a:p>
                  </a:txBody>
                  <a:tcPr anchor="ctr">
                    <a:lnL w="3175" cap="flat" cmpd="sng" algn="ctr">
                      <a:solidFill>
                        <a:schemeClr val="bg2"/>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rgbClr val="2F2C4D">
                        <a:alpha val="61000"/>
                      </a:srgbClr>
                    </a:solidFill>
                  </a:tcPr>
                </a:tc>
                <a:extLst>
                  <a:ext uri="{0D108BD9-81ED-4DB2-BD59-A6C34878D82A}">
                    <a16:rowId xmlns:a16="http://schemas.microsoft.com/office/drawing/2014/main" val="1393840062"/>
                  </a:ext>
                </a:extLst>
              </a:tr>
              <a:tr h="1332749">
                <a:tc>
                  <a:txBody>
                    <a:bodyPr/>
                    <a:lstStyle/>
                    <a:p>
                      <a:pPr algn="ctr" latinLnBrk="1"/>
                      <a:r>
                        <a:rPr lang="en-US" altLang="ko-KR" sz="1400" b="1" err="1">
                          <a:solidFill>
                            <a:schemeClr val="bg1"/>
                          </a:solidFill>
                          <a:latin typeface="Noto Sans KR" panose="020B0200000000000000" pitchFamily="50" charset="-127"/>
                          <a:ea typeface="Noto Sans KR" panose="020B0200000000000000" pitchFamily="50" charset="-127"/>
                        </a:rPr>
                        <a:t>Sériel</a:t>
                      </a:r>
                      <a:endParaRPr lang="ko-KR" altLang="en-US" sz="1400" b="1">
                        <a:solidFill>
                          <a:schemeClr val="bg1"/>
                        </a:solidFill>
                        <a:latin typeface="Noto Sans KR" panose="020B0200000000000000" pitchFamily="50" charset="-127"/>
                        <a:ea typeface="Noto Sans KR" panose="020B0200000000000000" pitchFamily="50" charset="-127"/>
                      </a:endParaRPr>
                    </a:p>
                  </a:txBody>
                  <a:tcPr anchor="ctr">
                    <a:lnL w="3175" cap="flat" cmpd="sng" algn="ctr">
                      <a:no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1">
                        <a:lumMod val="50000"/>
                        <a:lumOff val="50000"/>
                        <a:alpha val="74000"/>
                      </a:schemeClr>
                    </a:solidFill>
                  </a:tcPr>
                </a:tc>
                <a:tc>
                  <a:txBody>
                    <a:bodyPr/>
                    <a:lstStyle/>
                    <a:p>
                      <a:pPr algn="l" latinLnBrk="1"/>
                      <a:r>
                        <a:rPr lang="fr-FR" altLang="ko-KR" sz="1400">
                          <a:solidFill>
                            <a:schemeClr val="bg1"/>
                          </a:solidFill>
                          <a:latin typeface="Noto Sans KR" panose="020B0200000000000000" pitchFamily="50" charset="-127"/>
                          <a:ea typeface="Noto Sans KR" panose="020B0200000000000000" pitchFamily="50" charset="-127"/>
                        </a:rPr>
                        <a:t>Le moteur à essence sert de générateur pour alimenter la batterie ; le véhicule se conduit comme un véhicule électrique.</a:t>
                      </a:r>
                      <a:endParaRPr lang="ko-KR" altLang="en-US" sz="1400">
                        <a:solidFill>
                          <a:schemeClr val="bg1"/>
                        </a:solidFill>
                        <a:latin typeface="Noto Sans KR" panose="020B0200000000000000" pitchFamily="50" charset="-127"/>
                        <a:ea typeface="Noto Sans KR" panose="020B0200000000000000" pitchFamily="50" charset="-127"/>
                      </a:endParaRPr>
                    </a:p>
                  </a:txBody>
                  <a:tcPr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1">
                        <a:lumMod val="50000"/>
                        <a:lumOff val="50000"/>
                        <a:alpha val="74000"/>
                      </a:schemeClr>
                    </a:solidFill>
                  </a:tcPr>
                </a:tc>
                <a:tc>
                  <a:txBody>
                    <a:bodyPr/>
                    <a:lstStyle/>
                    <a:p>
                      <a:pPr marL="0" algn="ctr" defTabSz="914377" rtl="0" eaLnBrk="1" latinLnBrk="1" hangingPunct="1"/>
                      <a:r>
                        <a:rPr lang="en-US" altLang="ko-KR" sz="1400" kern="1200">
                          <a:solidFill>
                            <a:schemeClr val="bg1"/>
                          </a:solidFill>
                          <a:latin typeface="Noto Sans KR" panose="020B0200000000000000" pitchFamily="50" charset="-127"/>
                          <a:ea typeface="Noto Sans KR" panose="020B0200000000000000" pitchFamily="50" charset="-127"/>
                          <a:cs typeface="+mn-cs"/>
                        </a:rPr>
                        <a:t>Nissan</a:t>
                      </a:r>
                      <a:endParaRPr lang="ko-KR" altLang="en-US" sz="1400" kern="1200">
                        <a:solidFill>
                          <a:schemeClr val="bg1"/>
                        </a:solidFill>
                        <a:latin typeface="Noto Sans KR" panose="020B0200000000000000" pitchFamily="50" charset="-127"/>
                        <a:ea typeface="Noto Sans KR" panose="020B0200000000000000" pitchFamily="50" charset="-127"/>
                        <a:cs typeface="+mn-cs"/>
                      </a:endParaRPr>
                    </a:p>
                  </a:txBody>
                  <a:tcPr anchor="ctr">
                    <a:lnL w="3175" cap="flat" cmpd="sng" algn="ctr">
                      <a:solidFill>
                        <a:schemeClr val="bg2"/>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tx1">
                        <a:lumMod val="50000"/>
                        <a:lumOff val="50000"/>
                        <a:alpha val="74000"/>
                      </a:schemeClr>
                    </a:solidFill>
                  </a:tcPr>
                </a:tc>
                <a:extLst>
                  <a:ext uri="{0D108BD9-81ED-4DB2-BD59-A6C34878D82A}">
                    <a16:rowId xmlns:a16="http://schemas.microsoft.com/office/drawing/2014/main" val="1253529054"/>
                  </a:ext>
                </a:extLst>
              </a:tr>
              <a:tr h="1354073">
                <a:tc>
                  <a:txBody>
                    <a:bodyPr/>
                    <a:lstStyle/>
                    <a:p>
                      <a:pPr algn="ctr" latinLnBrk="1"/>
                      <a:r>
                        <a:rPr lang="en-US" altLang="ko-KR" sz="1400" b="1" err="1">
                          <a:solidFill>
                            <a:schemeClr val="bg1"/>
                          </a:solidFill>
                          <a:latin typeface="Noto Sans KR" panose="020B0200000000000000" pitchFamily="50" charset="-127"/>
                          <a:ea typeface="Noto Sans KR" panose="020B0200000000000000" pitchFamily="50" charset="-127"/>
                        </a:rPr>
                        <a:t>Parallèle</a:t>
                      </a:r>
                      <a:endParaRPr lang="ko-KR" altLang="en-US" sz="1400" b="1">
                        <a:solidFill>
                          <a:schemeClr val="bg1"/>
                        </a:solidFill>
                        <a:latin typeface="Noto Sans KR" panose="020B0200000000000000" pitchFamily="50" charset="-127"/>
                        <a:ea typeface="Noto Sans KR" panose="020B0200000000000000" pitchFamily="50" charset="-127"/>
                      </a:endParaRPr>
                    </a:p>
                  </a:txBody>
                  <a:tcPr anchor="ctr">
                    <a:lnL w="3175" cap="flat" cmpd="sng" algn="ctr">
                      <a:no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8100" cap="flat" cmpd="sng" algn="ctr">
                      <a:solidFill>
                        <a:srgbClr val="D42578"/>
                      </a:solidFill>
                      <a:prstDash val="solid"/>
                      <a:round/>
                      <a:headEnd type="none" w="med" len="med"/>
                      <a:tailEnd type="none" w="med" len="med"/>
                    </a:lnB>
                    <a:solidFill>
                      <a:schemeClr val="tx1">
                        <a:lumMod val="50000"/>
                        <a:lumOff val="50000"/>
                        <a:alpha val="74000"/>
                      </a:schemeClr>
                    </a:solidFill>
                  </a:tcPr>
                </a:tc>
                <a:tc>
                  <a:txBody>
                    <a:bodyPr/>
                    <a:lstStyle/>
                    <a:p>
                      <a:pPr algn="l" latinLnBrk="1"/>
                      <a:r>
                        <a:rPr lang="fr-FR" altLang="ko-KR" sz="1400">
                          <a:solidFill>
                            <a:schemeClr val="bg1"/>
                          </a:solidFill>
                          <a:latin typeface="Noto Sans KR" panose="020B0200000000000000" pitchFamily="50" charset="-127"/>
                          <a:ea typeface="Noto Sans KR" panose="020B0200000000000000" pitchFamily="50" charset="-127"/>
                        </a:rPr>
                        <a:t>Le moteur essence et le moteur électrique fonctionnent en tandem comme dans un hybride classique.</a:t>
                      </a:r>
                      <a:endParaRPr lang="ko-KR" altLang="en-US" sz="1400">
                        <a:solidFill>
                          <a:schemeClr val="bg1"/>
                        </a:solidFill>
                        <a:latin typeface="Noto Sans KR" panose="020B0200000000000000" pitchFamily="50" charset="-127"/>
                        <a:ea typeface="Noto Sans KR" panose="020B0200000000000000" pitchFamily="50" charset="-127"/>
                      </a:endParaRPr>
                    </a:p>
                  </a:txBody>
                  <a:tcPr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8100" cap="flat" cmpd="sng" algn="ctr">
                      <a:solidFill>
                        <a:srgbClr val="D42578"/>
                      </a:solidFill>
                      <a:prstDash val="solid"/>
                      <a:round/>
                      <a:headEnd type="none" w="med" len="med"/>
                      <a:tailEnd type="none" w="med" len="med"/>
                    </a:lnB>
                    <a:solidFill>
                      <a:schemeClr val="tx1">
                        <a:lumMod val="50000"/>
                        <a:lumOff val="50000"/>
                        <a:alpha val="74000"/>
                      </a:schemeClr>
                    </a:solidFill>
                  </a:tcPr>
                </a:tc>
                <a:tc>
                  <a:txBody>
                    <a:bodyPr/>
                    <a:lstStyle/>
                    <a:p>
                      <a:pPr marL="0" algn="ctr" defTabSz="914377" rtl="0" eaLnBrk="1" latinLnBrk="1" hangingPunct="1"/>
                      <a:r>
                        <a:rPr lang="en-US" altLang="ko-KR" sz="1400" kern="1200">
                          <a:solidFill>
                            <a:schemeClr val="bg1"/>
                          </a:solidFill>
                          <a:latin typeface="Noto Sans KR" panose="020B0200000000000000" pitchFamily="50" charset="-127"/>
                          <a:ea typeface="Noto Sans KR" panose="020B0200000000000000" pitchFamily="50" charset="-127"/>
                          <a:cs typeface="+mn-cs"/>
                        </a:rPr>
                        <a:t>Hyundai,</a:t>
                      </a:r>
                      <a:br>
                        <a:rPr lang="en-US" altLang="ko-KR" sz="1400" kern="1200">
                          <a:solidFill>
                            <a:schemeClr val="bg1"/>
                          </a:solidFill>
                          <a:latin typeface="Noto Sans KR" panose="020B0200000000000000" pitchFamily="50" charset="-127"/>
                          <a:ea typeface="Noto Sans KR" panose="020B0200000000000000" pitchFamily="50" charset="-127"/>
                          <a:cs typeface="+mn-cs"/>
                        </a:rPr>
                      </a:br>
                      <a:r>
                        <a:rPr lang="en-US" altLang="ko-KR" sz="1400" kern="1200">
                          <a:solidFill>
                            <a:schemeClr val="bg1"/>
                          </a:solidFill>
                          <a:latin typeface="Noto Sans KR" panose="020B0200000000000000" pitchFamily="50" charset="-127"/>
                          <a:ea typeface="Noto Sans KR" panose="020B0200000000000000" pitchFamily="50" charset="-127"/>
                          <a:cs typeface="+mn-cs"/>
                        </a:rPr>
                        <a:t>Kia</a:t>
                      </a:r>
                      <a:endParaRPr lang="ko-KR" altLang="en-US" sz="1400" kern="1200">
                        <a:solidFill>
                          <a:schemeClr val="bg1"/>
                        </a:solidFill>
                        <a:latin typeface="Noto Sans KR" panose="020B0200000000000000" pitchFamily="50" charset="-127"/>
                        <a:ea typeface="Noto Sans KR" panose="020B0200000000000000" pitchFamily="50" charset="-127"/>
                        <a:cs typeface="+mn-cs"/>
                      </a:endParaRPr>
                    </a:p>
                  </a:txBody>
                  <a:tcPr anchor="ctr">
                    <a:lnL w="3175" cap="flat" cmpd="sng" algn="ctr">
                      <a:solidFill>
                        <a:schemeClr val="bg2"/>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2"/>
                      </a:solidFill>
                      <a:prstDash val="solid"/>
                      <a:round/>
                      <a:headEnd type="none" w="med" len="med"/>
                      <a:tailEnd type="none" w="med" len="med"/>
                    </a:lnT>
                    <a:lnB w="38100" cap="flat" cmpd="sng" algn="ctr">
                      <a:solidFill>
                        <a:srgbClr val="D42578"/>
                      </a:solidFill>
                      <a:prstDash val="solid"/>
                      <a:round/>
                      <a:headEnd type="none" w="med" len="med"/>
                      <a:tailEnd type="none" w="med" len="med"/>
                    </a:lnB>
                    <a:solidFill>
                      <a:schemeClr val="tx1">
                        <a:lumMod val="50000"/>
                        <a:lumOff val="50000"/>
                        <a:alpha val="74000"/>
                      </a:schemeClr>
                    </a:solidFill>
                  </a:tcPr>
                </a:tc>
                <a:extLst>
                  <a:ext uri="{0D108BD9-81ED-4DB2-BD59-A6C34878D82A}">
                    <a16:rowId xmlns:a16="http://schemas.microsoft.com/office/drawing/2014/main" val="577277041"/>
                  </a:ext>
                </a:extLst>
              </a:tr>
              <a:tr h="1354073">
                <a:tc>
                  <a:txBody>
                    <a:bodyPr/>
                    <a:lstStyle/>
                    <a:p>
                      <a:pPr algn="ctr" latinLnBrk="1"/>
                      <a:r>
                        <a:rPr lang="en-US" altLang="ko-KR" sz="1400" b="1" err="1">
                          <a:solidFill>
                            <a:schemeClr val="bg1"/>
                          </a:solidFill>
                          <a:latin typeface="Noto Sans KR" panose="020B0200000000000000" pitchFamily="50" charset="-127"/>
                          <a:ea typeface="Noto Sans KR" panose="020B0200000000000000" pitchFamily="50" charset="-127"/>
                        </a:rPr>
                        <a:t>Sériel-Parallèle</a:t>
                      </a:r>
                      <a:endParaRPr lang="ko-KR" altLang="en-US" sz="1400" b="1">
                        <a:solidFill>
                          <a:schemeClr val="bg1"/>
                        </a:solidFill>
                        <a:latin typeface="Noto Sans KR" panose="020B0200000000000000" pitchFamily="50" charset="-127"/>
                        <a:ea typeface="Noto Sans KR" panose="020B0200000000000000" pitchFamily="50" charset="-127"/>
                      </a:endParaRPr>
                    </a:p>
                  </a:txBody>
                  <a:tcPr anchor="ctr">
                    <a:lnL w="38100" cap="flat" cmpd="sng" algn="ctr">
                      <a:solidFill>
                        <a:srgbClr val="D42578"/>
                      </a:solidFill>
                      <a:prstDash val="solid"/>
                      <a:round/>
                      <a:headEnd type="none" w="med" len="med"/>
                      <a:tailEnd type="none" w="med" len="med"/>
                    </a:lnL>
                    <a:lnR w="3175" cap="flat" cmpd="sng" algn="ctr">
                      <a:solidFill>
                        <a:schemeClr val="bg2"/>
                      </a:solidFill>
                      <a:prstDash val="solid"/>
                      <a:round/>
                      <a:headEnd type="none" w="med" len="med"/>
                      <a:tailEnd type="none" w="med" len="med"/>
                    </a:lnR>
                    <a:lnT w="38100" cap="flat" cmpd="sng" algn="ctr">
                      <a:solidFill>
                        <a:srgbClr val="D42578"/>
                      </a:solidFill>
                      <a:prstDash val="solid"/>
                      <a:round/>
                      <a:headEnd type="none" w="med" len="med"/>
                      <a:tailEnd type="none" w="med" len="med"/>
                    </a:lnT>
                    <a:lnB w="38100" cap="flat" cmpd="sng" algn="ctr">
                      <a:solidFill>
                        <a:srgbClr val="D42578"/>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alpha val="74000"/>
                      </a:schemeClr>
                    </a:solidFill>
                  </a:tcPr>
                </a:tc>
                <a:tc>
                  <a:txBody>
                    <a:bodyPr/>
                    <a:lstStyle/>
                    <a:p>
                      <a:pPr algn="l" latinLnBrk="1"/>
                      <a:r>
                        <a:rPr lang="fr-FR" altLang="ko-KR" sz="1400">
                          <a:solidFill>
                            <a:schemeClr val="bg1"/>
                          </a:solidFill>
                          <a:latin typeface="Noto Sans KR" panose="020B0200000000000000" pitchFamily="50" charset="-127"/>
                          <a:ea typeface="Noto Sans KR" panose="020B0200000000000000" pitchFamily="50" charset="-127"/>
                        </a:rPr>
                        <a:t>Combine les deux méthodes grâce à un système à deux moteurs</a:t>
                      </a:r>
                      <a:endParaRPr lang="ko-KR" altLang="en-US" sz="1400">
                        <a:solidFill>
                          <a:schemeClr val="bg1"/>
                        </a:solidFill>
                        <a:latin typeface="Noto Sans KR" panose="020B0200000000000000" pitchFamily="50" charset="-127"/>
                        <a:ea typeface="Noto Sans KR" panose="020B0200000000000000" pitchFamily="50" charset="-127"/>
                      </a:endParaRPr>
                    </a:p>
                  </a:txBody>
                  <a:tcPr anchor="ctr">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8100" cap="flat" cmpd="sng" algn="ctr">
                      <a:solidFill>
                        <a:srgbClr val="D42578"/>
                      </a:solidFill>
                      <a:prstDash val="solid"/>
                      <a:round/>
                      <a:headEnd type="none" w="med" len="med"/>
                      <a:tailEnd type="none" w="med" len="med"/>
                    </a:lnT>
                    <a:lnB w="38100" cap="flat" cmpd="sng" algn="ctr">
                      <a:solidFill>
                        <a:srgbClr val="D42578"/>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alpha val="74000"/>
                      </a:schemeClr>
                    </a:solidFill>
                  </a:tcPr>
                </a:tc>
                <a:tc>
                  <a:txBody>
                    <a:bodyPr/>
                    <a:lstStyle/>
                    <a:p>
                      <a:pPr marL="0" algn="ctr" defTabSz="914377" rtl="0" eaLnBrk="1" latinLnBrk="1" hangingPunct="1"/>
                      <a:r>
                        <a:rPr lang="en-US" altLang="ko-KR" sz="1400" kern="1200">
                          <a:solidFill>
                            <a:schemeClr val="bg1"/>
                          </a:solidFill>
                          <a:latin typeface="Noto Sans KR" panose="020B0200000000000000" pitchFamily="50" charset="-127"/>
                          <a:ea typeface="Noto Sans KR" panose="020B0200000000000000" pitchFamily="50" charset="-127"/>
                          <a:cs typeface="+mn-cs"/>
                        </a:rPr>
                        <a:t>KGM,</a:t>
                      </a:r>
                    </a:p>
                    <a:p>
                      <a:pPr marL="0" algn="ctr" defTabSz="914377" rtl="0" eaLnBrk="1" latinLnBrk="1" hangingPunct="1"/>
                      <a:r>
                        <a:rPr lang="en-US" altLang="ko-KR" sz="1400" kern="1200">
                          <a:solidFill>
                            <a:schemeClr val="bg1"/>
                          </a:solidFill>
                          <a:latin typeface="Noto Sans KR" panose="020B0200000000000000" pitchFamily="50" charset="-127"/>
                          <a:ea typeface="Noto Sans KR" panose="020B0200000000000000" pitchFamily="50" charset="-127"/>
                          <a:cs typeface="+mn-cs"/>
                        </a:rPr>
                        <a:t>Toyota,</a:t>
                      </a:r>
                      <a:br>
                        <a:rPr lang="en-US" altLang="ko-KR" sz="1400" kern="1200">
                          <a:solidFill>
                            <a:schemeClr val="bg1"/>
                          </a:solidFill>
                          <a:latin typeface="Noto Sans KR" panose="020B0200000000000000" pitchFamily="50" charset="-127"/>
                          <a:ea typeface="Noto Sans KR" panose="020B0200000000000000" pitchFamily="50" charset="-127"/>
                          <a:cs typeface="+mn-cs"/>
                        </a:rPr>
                      </a:br>
                      <a:r>
                        <a:rPr lang="en-US" altLang="ko-KR" sz="1400" kern="1200">
                          <a:solidFill>
                            <a:schemeClr val="bg1"/>
                          </a:solidFill>
                          <a:latin typeface="Noto Sans KR" panose="020B0200000000000000" pitchFamily="50" charset="-127"/>
                          <a:ea typeface="Noto Sans KR" panose="020B0200000000000000" pitchFamily="50" charset="-127"/>
                          <a:cs typeface="+mn-cs"/>
                        </a:rPr>
                        <a:t>Honda</a:t>
                      </a:r>
                      <a:endParaRPr lang="ko-KR" altLang="en-US" sz="1400" kern="1200">
                        <a:solidFill>
                          <a:schemeClr val="bg1"/>
                        </a:solidFill>
                        <a:latin typeface="Noto Sans KR" panose="020B0200000000000000" pitchFamily="50" charset="-127"/>
                        <a:ea typeface="Noto Sans KR" panose="020B0200000000000000" pitchFamily="50" charset="-127"/>
                        <a:cs typeface="+mn-cs"/>
                      </a:endParaRPr>
                    </a:p>
                  </a:txBody>
                  <a:tcPr anchor="ctr">
                    <a:lnL w="3175" cap="flat" cmpd="sng" algn="ctr">
                      <a:solidFill>
                        <a:schemeClr val="bg2"/>
                      </a:solidFill>
                      <a:prstDash val="solid"/>
                      <a:round/>
                      <a:headEnd type="none" w="med" len="med"/>
                      <a:tailEnd type="none" w="med" len="med"/>
                    </a:lnL>
                    <a:lnR w="38100" cap="flat" cmpd="sng" algn="ctr">
                      <a:solidFill>
                        <a:srgbClr val="D42578"/>
                      </a:solidFill>
                      <a:prstDash val="solid"/>
                      <a:round/>
                      <a:headEnd type="none" w="med" len="med"/>
                      <a:tailEnd type="none" w="med" len="med"/>
                    </a:lnR>
                    <a:lnT w="38100" cap="flat" cmpd="sng" algn="ctr">
                      <a:solidFill>
                        <a:srgbClr val="D42578"/>
                      </a:solidFill>
                      <a:prstDash val="solid"/>
                      <a:round/>
                      <a:headEnd type="none" w="med" len="med"/>
                      <a:tailEnd type="none" w="med" len="med"/>
                    </a:lnT>
                    <a:lnB w="38100" cap="flat" cmpd="sng" algn="ctr">
                      <a:solidFill>
                        <a:srgbClr val="D42578"/>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alpha val="74000"/>
                      </a:schemeClr>
                    </a:solidFill>
                  </a:tcPr>
                </a:tc>
                <a:extLst>
                  <a:ext uri="{0D108BD9-81ED-4DB2-BD59-A6C34878D82A}">
                    <a16:rowId xmlns:a16="http://schemas.microsoft.com/office/drawing/2014/main" val="2517705498"/>
                  </a:ext>
                </a:extLst>
              </a:tr>
            </a:tbl>
          </a:graphicData>
        </a:graphic>
      </p:graphicFrame>
      <p:grpSp>
        <p:nvGrpSpPr>
          <p:cNvPr id="16" name="그룹 15"/>
          <p:cNvGrpSpPr/>
          <p:nvPr/>
        </p:nvGrpSpPr>
        <p:grpSpPr>
          <a:xfrm>
            <a:off x="6228256" y="1716161"/>
            <a:ext cx="4610252" cy="4707270"/>
            <a:chOff x="5085256" y="1716161"/>
            <a:chExt cx="4610252" cy="4707270"/>
          </a:xfrm>
        </p:grpSpPr>
        <p:sp>
          <p:nvSpPr>
            <p:cNvPr id="83" name="직사각형 82"/>
            <p:cNvSpPr/>
            <p:nvPr/>
          </p:nvSpPr>
          <p:spPr>
            <a:xfrm>
              <a:off x="5085256" y="1716161"/>
              <a:ext cx="4610252" cy="4707270"/>
            </a:xfrm>
            <a:prstGeom prst="rect">
              <a:avLst/>
            </a:prstGeom>
            <a:solidFill>
              <a:schemeClr val="tx1">
                <a:lumMod val="50000"/>
                <a:lumOff val="50000"/>
                <a:alpha val="39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Noto Sans KR Bold"/>
                <a:ea typeface="Noto Sans KR Medium"/>
                <a:cs typeface="+mn-cs"/>
              </a:endParaRPr>
            </a:p>
          </p:txBody>
        </p:sp>
        <p:pic>
          <p:nvPicPr>
            <p:cNvPr id="89" name="그림 88"/>
            <p:cNvPicPr>
              <a:picLocks noChangeAspect="1"/>
            </p:cNvPicPr>
            <p:nvPr/>
          </p:nvPicPr>
          <p:blipFill rotWithShape="1">
            <a:blip r:embed="rId4"/>
            <a:srcRect l="7691" t="7132" r="6918" b="5388"/>
            <a:stretch/>
          </p:blipFill>
          <p:spPr>
            <a:xfrm>
              <a:off x="5266424" y="3067839"/>
              <a:ext cx="4161476" cy="3119955"/>
            </a:xfrm>
            <a:prstGeom prst="rect">
              <a:avLst/>
            </a:prstGeom>
          </p:spPr>
        </p:pic>
        <p:sp>
          <p:nvSpPr>
            <p:cNvPr id="87" name="TextBox 86"/>
            <p:cNvSpPr txBox="1"/>
            <p:nvPr/>
          </p:nvSpPr>
          <p:spPr>
            <a:xfrm>
              <a:off x="8769424" y="2900998"/>
              <a:ext cx="814727" cy="507831"/>
            </a:xfrm>
            <a:prstGeom prst="rect">
              <a:avLst/>
            </a:prstGeom>
            <a:solidFill>
              <a:srgbClr val="2F2C4D">
                <a:alpha val="61000"/>
              </a:srgbClr>
            </a:solidFill>
          </p:spPr>
          <p:txBody>
            <a:bodyPr wrap="square" rtlCol="0">
              <a:spAutoFit/>
            </a:bodyPr>
            <a:lstStyle>
              <a:defPPr>
                <a:defRPr lang="ko-KR"/>
              </a:defPPr>
              <a:lvl1pPr algn="ctr">
                <a:defRPr sz="800">
                  <a:solidFill>
                    <a:schemeClr val="bg1"/>
                  </a:solidFill>
                  <a:latin typeface="Noto Sans KR Regular" panose="020B0500000000000000" pitchFamily="34" charset="-127"/>
                  <a:ea typeface="Noto Sans KR Regular" panose="020B0500000000000000" pitchFamily="34" charset="-127"/>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900" b="0" i="0" u="none" strike="noStrike" kern="1200" cap="none" spc="0" normalizeH="0" baseline="0" noProof="0" dirty="0">
                  <a:ln>
                    <a:noFill/>
                  </a:ln>
                  <a:solidFill>
                    <a:prstClr val="white"/>
                  </a:solidFill>
                  <a:effectLst/>
                  <a:uLnTx/>
                  <a:uFillTx/>
                  <a:latin typeface="Noto Sans KR Regular" panose="020B0500000000000000" pitchFamily="34" charset="-127"/>
                  <a:ea typeface="Noto Sans KR Regular" panose="020B0500000000000000" pitchFamily="34" charset="-127"/>
                  <a:cs typeface="+mn-cs"/>
                </a:rPr>
                <a:t>1.85 kWh</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900" b="0" i="0" u="none" strike="noStrike" kern="1200" cap="none" spc="0" normalizeH="0" baseline="0" noProof="0" dirty="0">
                  <a:ln>
                    <a:noFill/>
                  </a:ln>
                  <a:solidFill>
                    <a:prstClr val="white"/>
                  </a:solidFill>
                  <a:effectLst/>
                  <a:uLnTx/>
                  <a:uFillTx/>
                  <a:latin typeface="Noto Sans KR Regular" panose="020B0500000000000000" pitchFamily="34" charset="-127"/>
                  <a:ea typeface="Noto Sans KR Regular" panose="020B0500000000000000" pitchFamily="34" charset="-127"/>
                  <a:cs typeface="+mn-cs"/>
                </a:rPr>
                <a:t>HV Li-on Batt.</a:t>
              </a:r>
              <a:endParaRPr kumimoji="0" lang="ko-KR" altLang="en-US" sz="900" b="0" i="0" u="none" strike="noStrike" kern="1200" cap="none" spc="0" normalizeH="0" baseline="0" noProof="0" dirty="0">
                <a:ln>
                  <a:noFill/>
                </a:ln>
                <a:solidFill>
                  <a:prstClr val="white"/>
                </a:solidFill>
                <a:effectLst/>
                <a:uLnTx/>
                <a:uFillTx/>
                <a:latin typeface="Noto Sans KR Regular" panose="020B0500000000000000" pitchFamily="34" charset="-127"/>
                <a:ea typeface="Noto Sans KR Regular" panose="020B0500000000000000" pitchFamily="34" charset="-127"/>
                <a:cs typeface="+mn-cs"/>
              </a:endParaRPr>
            </a:p>
          </p:txBody>
        </p:sp>
        <p:cxnSp>
          <p:nvCxnSpPr>
            <p:cNvPr id="88" name="직선 화살표 연결선 87"/>
            <p:cNvCxnSpPr>
              <a:stCxn id="87" idx="2"/>
            </p:cNvCxnSpPr>
            <p:nvPr/>
          </p:nvCxnSpPr>
          <p:spPr>
            <a:xfrm flipH="1">
              <a:off x="8913440" y="3408829"/>
              <a:ext cx="263348" cy="215702"/>
            </a:xfrm>
            <a:prstGeom prst="straightConnector1">
              <a:avLst/>
            </a:prstGeom>
            <a:ln w="9525">
              <a:solidFill>
                <a:schemeClr val="bg2">
                  <a:lumMod val="9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5283269" y="1840139"/>
              <a:ext cx="1197003" cy="369332"/>
            </a:xfrm>
            <a:prstGeom prst="rect">
              <a:avLst/>
            </a:prstGeom>
            <a:solidFill>
              <a:srgbClr val="2F2C4D">
                <a:alpha val="61000"/>
              </a:srgb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900" b="0" i="0" u="none" strike="noStrike" kern="1200" cap="none" spc="0" normalizeH="0" baseline="0" noProof="0">
                  <a:ln>
                    <a:noFill/>
                  </a:ln>
                  <a:solidFill>
                    <a:prstClr val="white"/>
                  </a:solidFill>
                  <a:effectLst/>
                  <a:uLnTx/>
                  <a:uFillTx/>
                  <a:latin typeface="Noto Sans KR Regular" panose="020B0500000000000000" pitchFamily="34" charset="-127"/>
                  <a:ea typeface="Noto Sans KR Regular" panose="020B0500000000000000" pitchFamily="34" charset="-127"/>
                  <a:cs typeface="+mn-cs"/>
                </a:rPr>
                <a:t>1500 cc 150 </a:t>
              </a:r>
              <a:r>
                <a:rPr kumimoji="0" lang="en-US" altLang="ko-KR" sz="900" b="0" i="0" u="none" strike="noStrike" kern="1200" cap="none" spc="0" normalizeH="0" baseline="0" noProof="0" err="1">
                  <a:ln>
                    <a:noFill/>
                  </a:ln>
                  <a:solidFill>
                    <a:prstClr val="white"/>
                  </a:solidFill>
                  <a:effectLst/>
                  <a:uLnTx/>
                  <a:uFillTx/>
                  <a:latin typeface="Noto Sans KR Regular" panose="020B0500000000000000" pitchFamily="34" charset="-127"/>
                  <a:ea typeface="Noto Sans KR Regular" panose="020B0500000000000000" pitchFamily="34" charset="-127"/>
                  <a:cs typeface="+mn-cs"/>
                </a:rPr>
                <a:t>ch</a:t>
              </a:r>
              <a:r>
                <a:rPr kumimoji="0" lang="en-US" altLang="ko-KR" sz="900" b="0" i="0" u="none" strike="noStrike" kern="1200" cap="none" spc="0" normalizeH="0" baseline="0" noProof="0">
                  <a:ln>
                    <a:noFill/>
                  </a:ln>
                  <a:solidFill>
                    <a:prstClr val="white"/>
                  </a:solidFill>
                  <a:effectLst/>
                  <a:uLnTx/>
                  <a:uFillTx/>
                  <a:latin typeface="Noto Sans KR Regular" panose="020B0500000000000000" pitchFamily="34" charset="-127"/>
                  <a:ea typeface="Noto Sans KR Regular" panose="020B0500000000000000" pitchFamily="34" charset="-127"/>
                  <a:cs typeface="+mn-cs"/>
                </a:rPr>
                <a:t> essence</a:t>
              </a:r>
            </a:p>
          </p:txBody>
        </p:sp>
        <p:pic>
          <p:nvPicPr>
            <p:cNvPr id="76" name="图片 16"/>
            <p:cNvPicPr>
              <a:picLocks noChangeAspect="1"/>
            </p:cNvPicPr>
            <p:nvPr/>
          </p:nvPicPr>
          <p:blipFill rotWithShape="1">
            <a:blip r:embed="rId5"/>
            <a:srcRect l="2926" t="2508" r="3949" b="2333"/>
            <a:stretch/>
          </p:blipFill>
          <p:spPr>
            <a:xfrm>
              <a:off x="5307626" y="2282299"/>
              <a:ext cx="1032372" cy="1239282"/>
            </a:xfrm>
            <a:prstGeom prst="rect">
              <a:avLst/>
            </a:prstGeom>
          </p:spPr>
        </p:pic>
        <p:sp>
          <p:nvSpPr>
            <p:cNvPr id="77" name="TextBox 76"/>
            <p:cNvSpPr txBox="1"/>
            <p:nvPr/>
          </p:nvSpPr>
          <p:spPr>
            <a:xfrm>
              <a:off x="6581773" y="2090464"/>
              <a:ext cx="1008786" cy="646331"/>
            </a:xfrm>
            <a:prstGeom prst="rect">
              <a:avLst/>
            </a:prstGeom>
            <a:solidFill>
              <a:srgbClr val="2F2C4D">
                <a:alpha val="61000"/>
              </a:srgbClr>
            </a:solidFill>
          </p:spPr>
          <p:txBody>
            <a:bodyPr wrap="square" rtlCol="0">
              <a:spAutoFit/>
            </a:bodyPr>
            <a:lstStyle>
              <a:defPPr>
                <a:defRPr lang="ko-KR"/>
              </a:defPPr>
              <a:lvl1pPr algn="ctr">
                <a:defRPr sz="800">
                  <a:solidFill>
                    <a:schemeClr val="bg1"/>
                  </a:solidFill>
                  <a:latin typeface="Noto Sans KR Regular" panose="020B0500000000000000" pitchFamily="34" charset="-127"/>
                  <a:ea typeface="Noto Sans KR Regular" panose="020B0500000000000000" pitchFamily="34" charset="-127"/>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900" b="0" i="0" u="none" strike="noStrike" kern="1200" cap="none" spc="0" normalizeH="0" baseline="0" noProof="0" dirty="0">
                  <a:ln>
                    <a:noFill/>
                  </a:ln>
                  <a:solidFill>
                    <a:prstClr val="white"/>
                  </a:solidFill>
                  <a:effectLst/>
                  <a:uLnTx/>
                  <a:uFillTx/>
                  <a:latin typeface="Noto Sans KR Regular" panose="020B0500000000000000" pitchFamily="34" charset="-127"/>
                  <a:ea typeface="Noto Sans KR Regular" panose="020B0500000000000000" pitchFamily="34" charset="-127"/>
                  <a:cs typeface="+mn-cs"/>
                </a:rPr>
                <a:t>e-DHT </a:t>
              </a:r>
              <a:br>
                <a:rPr kumimoji="0" lang="en-US" altLang="ko-KR" sz="900" b="0" i="0" u="none" strike="noStrike" kern="1200" cap="none" spc="0" normalizeH="0" baseline="0" noProof="0" dirty="0">
                  <a:ln>
                    <a:noFill/>
                  </a:ln>
                  <a:solidFill>
                    <a:prstClr val="white"/>
                  </a:solidFill>
                  <a:effectLst/>
                  <a:uLnTx/>
                  <a:uFillTx/>
                  <a:latin typeface="Noto Sans KR Regular" panose="020B0500000000000000" pitchFamily="34" charset="-127"/>
                  <a:ea typeface="Noto Sans KR Regular" panose="020B0500000000000000" pitchFamily="34" charset="-127"/>
                  <a:cs typeface="+mn-cs"/>
                </a:rPr>
              </a:br>
              <a:r>
                <a:rPr kumimoji="0" lang="en-US" altLang="ko-KR" sz="900" b="0" i="0" u="none" strike="noStrike" kern="1200" cap="none" spc="0" normalizeH="0" baseline="0" noProof="0" dirty="0">
                  <a:ln>
                    <a:noFill/>
                  </a:ln>
                  <a:solidFill>
                    <a:prstClr val="white"/>
                  </a:solidFill>
                  <a:effectLst/>
                  <a:uLnTx/>
                  <a:uFillTx/>
                  <a:latin typeface="Noto Sans KR Regular" panose="020B0500000000000000" pitchFamily="34" charset="-127"/>
                  <a:ea typeface="Noto Sans KR Regular" panose="020B0500000000000000" pitchFamily="34" charset="-127"/>
                  <a:cs typeface="+mn-cs"/>
                </a:rPr>
                <a:t>avec </a:t>
              </a:r>
              <a:r>
                <a:rPr kumimoji="0" lang="en-US" altLang="ko-KR" sz="900" b="0" i="0" u="none" strike="noStrike" kern="1200" cap="none" spc="0" normalizeH="0" baseline="0" noProof="0" dirty="0" err="1">
                  <a:ln>
                    <a:noFill/>
                  </a:ln>
                  <a:solidFill>
                    <a:prstClr val="white"/>
                  </a:solidFill>
                  <a:effectLst/>
                  <a:uLnTx/>
                  <a:uFillTx/>
                  <a:latin typeface="Noto Sans KR Regular" panose="020B0500000000000000" pitchFamily="34" charset="-127"/>
                  <a:ea typeface="Noto Sans KR Regular" panose="020B0500000000000000" pitchFamily="34" charset="-127"/>
                  <a:cs typeface="+mn-cs"/>
                </a:rPr>
                <a:t>moteur</a:t>
              </a:r>
              <a:r>
                <a:rPr kumimoji="0" lang="en-US" altLang="ko-KR" sz="900" b="0" i="0" u="none" strike="noStrike" kern="1200" cap="none" spc="0" normalizeH="0" baseline="0" noProof="0" dirty="0">
                  <a:ln>
                    <a:noFill/>
                  </a:ln>
                  <a:solidFill>
                    <a:prstClr val="white"/>
                  </a:solidFill>
                  <a:effectLst/>
                  <a:uLnTx/>
                  <a:uFillTx/>
                  <a:latin typeface="Noto Sans KR Regular" panose="020B0500000000000000" pitchFamily="34" charset="-127"/>
                  <a:ea typeface="Noto Sans KR Regular" panose="020B0500000000000000" pitchFamily="34" charset="-127"/>
                  <a:cs typeface="+mn-cs"/>
                </a:rPr>
                <a:t> </a:t>
              </a:r>
              <a:r>
                <a:rPr kumimoji="0" lang="en-US" altLang="ko-KR" sz="900" b="0" i="0" u="none" strike="noStrike" kern="1200" cap="none" spc="0" normalizeH="0" baseline="0" noProof="0" dirty="0" err="1">
                  <a:ln>
                    <a:noFill/>
                  </a:ln>
                  <a:solidFill>
                    <a:prstClr val="white"/>
                  </a:solidFill>
                  <a:effectLst/>
                  <a:uLnTx/>
                  <a:uFillTx/>
                  <a:latin typeface="Noto Sans KR Regular" panose="020B0500000000000000" pitchFamily="34" charset="-127"/>
                  <a:ea typeface="Noto Sans KR Regular" panose="020B0500000000000000" pitchFamily="34" charset="-127"/>
                  <a:cs typeface="+mn-cs"/>
                </a:rPr>
                <a:t>électrique</a:t>
              </a:r>
              <a:r>
                <a:rPr kumimoji="0" lang="en-US" altLang="ko-KR" sz="900" b="0" i="0" u="none" strike="noStrike" kern="1200" cap="none" spc="0" normalizeH="0" baseline="0" noProof="0" dirty="0">
                  <a:ln>
                    <a:noFill/>
                  </a:ln>
                  <a:solidFill>
                    <a:prstClr val="white"/>
                  </a:solidFill>
                  <a:effectLst/>
                  <a:uLnTx/>
                  <a:uFillTx/>
                  <a:latin typeface="Noto Sans KR Regular" panose="020B0500000000000000" pitchFamily="34" charset="-127"/>
                  <a:ea typeface="Noto Sans KR Regular" panose="020B0500000000000000" pitchFamily="34" charset="-127"/>
                  <a:cs typeface="+mn-cs"/>
                </a:rPr>
                <a:t> 177 </a:t>
              </a:r>
              <a:r>
                <a:rPr kumimoji="0" lang="en-US" altLang="ko-KR" sz="900" b="0" i="0" u="none" strike="noStrike" kern="1200" cap="none" spc="0" normalizeH="0" baseline="0" noProof="0" dirty="0" err="1">
                  <a:ln>
                    <a:noFill/>
                  </a:ln>
                  <a:solidFill>
                    <a:prstClr val="white"/>
                  </a:solidFill>
                  <a:effectLst/>
                  <a:uLnTx/>
                  <a:uFillTx/>
                  <a:latin typeface="Noto Sans KR Regular" panose="020B0500000000000000" pitchFamily="34" charset="-127"/>
                  <a:ea typeface="Noto Sans KR Regular" panose="020B0500000000000000" pitchFamily="34" charset="-127"/>
                  <a:cs typeface="+mn-cs"/>
                </a:rPr>
                <a:t>ch</a:t>
              </a:r>
              <a:r>
                <a:rPr kumimoji="0" lang="en-US" altLang="ko-KR" sz="900" b="0" i="0" u="none" strike="noStrike" kern="1200" cap="none" spc="0" normalizeH="0" baseline="0" noProof="0" dirty="0">
                  <a:ln>
                    <a:noFill/>
                  </a:ln>
                  <a:solidFill>
                    <a:prstClr val="white"/>
                  </a:solidFill>
                  <a:effectLst/>
                  <a:uLnTx/>
                  <a:uFillTx/>
                  <a:latin typeface="Noto Sans KR Regular" panose="020B0500000000000000" pitchFamily="34" charset="-127"/>
                  <a:ea typeface="Noto Sans KR Regular" panose="020B0500000000000000" pitchFamily="34" charset="-127"/>
                  <a:cs typeface="+mn-cs"/>
                </a:rPr>
                <a:t> </a:t>
              </a:r>
              <a:r>
                <a:rPr kumimoji="0" lang="en-US" altLang="ko-KR" sz="900" b="0" i="0" u="none" strike="noStrike" kern="1200" cap="none" spc="0" normalizeH="0" baseline="0" noProof="0" dirty="0" err="1">
                  <a:ln>
                    <a:noFill/>
                  </a:ln>
                  <a:solidFill>
                    <a:prstClr val="white"/>
                  </a:solidFill>
                  <a:effectLst/>
                  <a:uLnTx/>
                  <a:uFillTx/>
                  <a:latin typeface="Noto Sans KR Regular" panose="020B0500000000000000" pitchFamily="34" charset="-127"/>
                  <a:ea typeface="Noto Sans KR Regular" panose="020B0500000000000000" pitchFamily="34" charset="-127"/>
                  <a:cs typeface="+mn-cs"/>
                </a:rPr>
                <a:t>intégré</a:t>
              </a:r>
              <a:endParaRPr kumimoji="0" lang="en-US" altLang="ko-KR" sz="900" b="0" i="0" u="none" strike="noStrike" kern="1200" cap="none" spc="0" normalizeH="0" baseline="0" noProof="0" dirty="0">
                <a:ln>
                  <a:noFill/>
                </a:ln>
                <a:solidFill>
                  <a:prstClr val="white"/>
                </a:solidFill>
                <a:effectLst/>
                <a:uLnTx/>
                <a:uFillTx/>
                <a:latin typeface="Noto Sans KR Regular" panose="020B0500000000000000" pitchFamily="34" charset="-127"/>
                <a:ea typeface="Noto Sans KR Regular" panose="020B0500000000000000" pitchFamily="34" charset="-127"/>
                <a:cs typeface="+mn-cs"/>
              </a:endParaRPr>
            </a:p>
          </p:txBody>
        </p:sp>
        <p:cxnSp>
          <p:nvCxnSpPr>
            <p:cNvPr id="78" name="직선 화살표 연결선 77"/>
            <p:cNvCxnSpPr/>
            <p:nvPr/>
          </p:nvCxnSpPr>
          <p:spPr>
            <a:xfrm>
              <a:off x="5852775" y="3571688"/>
              <a:ext cx="105427" cy="937432"/>
            </a:xfrm>
            <a:prstGeom prst="straightConnector1">
              <a:avLst/>
            </a:prstGeom>
            <a:ln w="9525">
              <a:solidFill>
                <a:schemeClr val="bg2">
                  <a:lumMod val="9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9" name="직선 화살표 연결선 78"/>
            <p:cNvCxnSpPr>
              <a:stCxn id="11" idx="2"/>
            </p:cNvCxnSpPr>
            <p:nvPr/>
          </p:nvCxnSpPr>
          <p:spPr>
            <a:xfrm flipH="1">
              <a:off x="6536182" y="3793146"/>
              <a:ext cx="499234" cy="1076014"/>
            </a:xfrm>
            <a:prstGeom prst="straightConnector1">
              <a:avLst/>
            </a:prstGeom>
            <a:ln w="9525">
              <a:solidFill>
                <a:schemeClr val="bg2">
                  <a:lumMod val="9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1" name="그림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80273" y="2682860"/>
              <a:ext cx="1110286" cy="1110286"/>
            </a:xfrm>
            <a:prstGeom prst="rect">
              <a:avLst/>
            </a:prstGeom>
          </p:spPr>
        </p:pic>
      </p:grpSp>
      <p:sp>
        <p:nvSpPr>
          <p:cNvPr id="49" name="직사각형 48"/>
          <p:cNvSpPr/>
          <p:nvPr/>
        </p:nvSpPr>
        <p:spPr>
          <a:xfrm>
            <a:off x="1343472" y="670206"/>
            <a:ext cx="5786523" cy="369332"/>
          </a:xfrm>
          <a:prstGeom prst="rect">
            <a:avLst/>
          </a:prstGeom>
          <a:noFill/>
          <a:ln w="9525">
            <a:noFill/>
            <a:miter lim="800000"/>
            <a:headEnd/>
            <a:tailEnd/>
          </a:ln>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100" normalizeH="0" baseline="0" noProof="0">
                <a:ln>
                  <a:noFill/>
                </a:ln>
                <a:solidFill>
                  <a:srgbClr val="E7E6E6"/>
                </a:solidFill>
                <a:effectLst/>
                <a:uLnTx/>
                <a:uFillTx/>
                <a:latin typeface="Noto Sans KR" panose="020B0200000000000000" pitchFamily="50" charset="-127"/>
                <a:ea typeface="Noto Sans KR" panose="020B0200000000000000" pitchFamily="50" charset="-127"/>
                <a:cs typeface="+mn-cs"/>
              </a:rPr>
              <a:t>KGM’s Dual-Tech hybrid system</a:t>
            </a:r>
            <a:endParaRPr kumimoji="0" lang="ko-KR" altLang="en-US" sz="2400" b="1" i="0" u="none" strike="noStrike" kern="1200" cap="none" spc="-100" normalizeH="0" baseline="0" noProof="0">
              <a:ln>
                <a:noFill/>
              </a:ln>
              <a:solidFill>
                <a:srgbClr val="E7E6E6"/>
              </a:solidFill>
              <a:effectLst/>
              <a:uLnTx/>
              <a:uFillTx/>
              <a:latin typeface="Noto Sans KR" panose="020B0200000000000000" pitchFamily="50" charset="-127"/>
              <a:ea typeface="Noto Sans KR" panose="020B0200000000000000" pitchFamily="50" charset="-127"/>
              <a:cs typeface="+mn-cs"/>
            </a:endParaRPr>
          </a:p>
        </p:txBody>
      </p:sp>
    </p:spTree>
    <p:extLst>
      <p:ext uri="{BB962C8B-B14F-4D97-AF65-F5344CB8AC3E}">
        <p14:creationId xmlns:p14="http://schemas.microsoft.com/office/powerpoint/2010/main" val="41062017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96688" y="-27384"/>
            <a:ext cx="12288688" cy="6912768"/>
          </a:xfrm>
          <a:prstGeom prst="rect">
            <a:avLst/>
          </a:prstGeom>
          <a:blipFill dpi="0" rotWithShape="1">
            <a:blip r:embed="rId3" cstate="print"/>
            <a:srcRect/>
            <a:stretch>
              <a:fillRect l="150" t="-21723" r="6" b="-12594"/>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E1932"/>
              </a:solidFill>
              <a:effectLst/>
              <a:uLnTx/>
              <a:uFillTx/>
              <a:latin typeface="Montserrat Light"/>
              <a:ea typeface="+mn-ea"/>
              <a:cs typeface="+mn-cs"/>
            </a:endParaRPr>
          </a:p>
        </p:txBody>
      </p:sp>
      <p:sp>
        <p:nvSpPr>
          <p:cNvPr id="4" name="직사각형 3"/>
          <p:cNvSpPr/>
          <p:nvPr/>
        </p:nvSpPr>
        <p:spPr>
          <a:xfrm>
            <a:off x="-113455" y="-18254"/>
            <a:ext cx="12288688" cy="6892011"/>
          </a:xfrm>
          <a:prstGeom prst="rect">
            <a:avLst/>
          </a:pr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Montserrat Light"/>
              <a:ea typeface="+mn-ea"/>
              <a:cs typeface="+mn-cs"/>
            </a:endParaRPr>
          </a:p>
        </p:txBody>
      </p:sp>
      <p:sp>
        <p:nvSpPr>
          <p:cNvPr id="5" name="직사각형 4"/>
          <p:cNvSpPr/>
          <p:nvPr/>
        </p:nvSpPr>
        <p:spPr>
          <a:xfrm>
            <a:off x="1656516" y="631780"/>
            <a:ext cx="8136904" cy="369332"/>
          </a:xfrm>
          <a:prstGeom prst="rect">
            <a:avLst/>
          </a:prstGeom>
          <a:noFill/>
          <a:ln w="9525">
            <a:noFill/>
            <a:miter lim="800000"/>
            <a:headEnd/>
            <a:tailEnd/>
          </a:ln>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100" normalizeH="0" baseline="0" noProof="0">
                <a:ln>
                  <a:noFill/>
                </a:ln>
                <a:solidFill>
                  <a:srgbClr val="E7E6E6"/>
                </a:solidFill>
                <a:effectLst/>
                <a:uLnTx/>
                <a:uFillTx/>
                <a:latin typeface="Noto Sans KR" panose="020B0200000000000000" pitchFamily="50" charset="-127"/>
                <a:ea typeface="Noto Sans KR" panose="020B0200000000000000" pitchFamily="50" charset="-127"/>
                <a:cs typeface="+mn-cs"/>
              </a:rPr>
              <a:t>KGM’s Dual-Tech hybrid system</a:t>
            </a:r>
            <a:endParaRPr kumimoji="0" lang="ko-KR" altLang="en-US" sz="2400" b="1" i="0" u="none" strike="noStrike" kern="1200" cap="none" spc="-100" normalizeH="0" baseline="0" noProof="0">
              <a:ln>
                <a:noFill/>
              </a:ln>
              <a:solidFill>
                <a:srgbClr val="E7E6E6"/>
              </a:solidFill>
              <a:effectLst/>
              <a:uLnTx/>
              <a:uFillTx/>
              <a:latin typeface="Noto Sans KR" panose="020B0200000000000000" pitchFamily="50" charset="-127"/>
              <a:ea typeface="Noto Sans KR" panose="020B0200000000000000" pitchFamily="50" charset="-127"/>
              <a:cs typeface="+mn-cs"/>
            </a:endParaRPr>
          </a:p>
        </p:txBody>
      </p:sp>
      <p:sp>
        <p:nvSpPr>
          <p:cNvPr id="3" name="직사각형 2"/>
          <p:cNvSpPr/>
          <p:nvPr/>
        </p:nvSpPr>
        <p:spPr>
          <a:xfrm>
            <a:off x="1033272" y="1082851"/>
            <a:ext cx="9473184" cy="3539383"/>
          </a:xfrm>
          <a:prstGeom prst="rect">
            <a:avLst/>
          </a:prstGeom>
          <a:solidFill>
            <a:schemeClr val="tx1">
              <a:lumMod val="50000"/>
              <a:lumOff val="50000"/>
              <a:alpha val="39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l" defTabSz="914377" rtl="0" eaLnBrk="1" fontAlgn="auto" latinLnBrk="0" hangingPunct="1">
              <a:lnSpc>
                <a:spcPct val="150000"/>
              </a:lnSpc>
              <a:spcBef>
                <a:spcPts val="0"/>
              </a:spcBef>
              <a:spcAft>
                <a:spcPts val="0"/>
              </a:spcAft>
              <a:buClrTx/>
              <a:buSzTx/>
              <a:buFontTx/>
              <a:buNone/>
              <a:tabLst/>
              <a:defRPr/>
            </a:pPr>
            <a:r>
              <a:rPr kumimoji="0" lang="en-US" altLang="ko-KR" sz="1600" b="1" i="0" u="none" strike="noStrike" kern="1200" cap="none" spc="0" normalizeH="0" baseline="0" noProof="0">
                <a:ln>
                  <a:noFill/>
                </a:ln>
                <a:solidFill>
                  <a:srgbClr val="FFFFFF"/>
                </a:solidFill>
                <a:effectLst/>
                <a:uLnTx/>
                <a:uFillTx/>
                <a:latin typeface="Noto Sans KR" panose="020B0200000000000000" pitchFamily="50" charset="-127"/>
                <a:ea typeface="Noto Sans KR" panose="020B0200000000000000" pitchFamily="50" charset="-127"/>
                <a:cs typeface="+mn-cs"/>
              </a:rPr>
              <a:t>KGM’s Dual-Tech Hybrid System</a:t>
            </a:r>
            <a:r>
              <a:rPr kumimoji="0" lang="en-US" altLang="ko-KR" sz="1600" b="0" i="0" u="none" strike="noStrike" kern="1200" cap="none" spc="0" normalizeH="0" baseline="0" noProof="0">
                <a:ln>
                  <a:noFill/>
                </a:ln>
                <a:solidFill>
                  <a:srgbClr val="FFFFFF"/>
                </a:solidFill>
                <a:effectLst/>
                <a:uLnTx/>
                <a:uFillTx/>
                <a:latin typeface="Noto Sans KR" panose="020B0200000000000000" pitchFamily="50" charset="-127"/>
                <a:ea typeface="Noto Sans KR" panose="020B0200000000000000" pitchFamily="50" charset="-127"/>
                <a:cs typeface="+mn-cs"/>
              </a:rPr>
              <a:t>:</a:t>
            </a:r>
            <a:endParaRPr kumimoji="0" lang="ko-KR" altLang="ko-KR" sz="1400" b="0" i="0" u="none" strike="noStrike" kern="1200" cap="none" spc="0" normalizeH="0" baseline="0" noProof="0">
              <a:ln>
                <a:noFill/>
              </a:ln>
              <a:solidFill>
                <a:srgbClr val="FFFFFF"/>
              </a:solidFill>
              <a:effectLst/>
              <a:uLnTx/>
              <a:uFillTx/>
              <a:latin typeface="Noto Sans KR" panose="020B0200000000000000" pitchFamily="50" charset="-127"/>
              <a:ea typeface="Noto Sans KR" panose="020B0200000000000000" pitchFamily="50" charset="-127"/>
              <a:cs typeface="+mn-cs"/>
            </a:endParaRPr>
          </a:p>
          <a:p>
            <a:pPr marL="171450" marR="0" lvl="0" indent="-1714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fr-FR" altLang="ko-KR" sz="1400" b="1" i="0" u="none" strike="noStrike" kern="1200" cap="none" spc="0" normalizeH="0" baseline="0" noProof="0">
                <a:ln>
                  <a:noFill/>
                </a:ln>
                <a:solidFill>
                  <a:srgbClr val="FF5A00">
                    <a:lumMod val="60000"/>
                    <a:lumOff val="40000"/>
                  </a:srgbClr>
                </a:solidFill>
                <a:effectLst/>
                <a:uLnTx/>
                <a:uFillTx/>
                <a:latin typeface="Noto Sans KR" panose="020B0200000000000000" pitchFamily="50" charset="-127"/>
                <a:ea typeface="Noto Sans KR" panose="020B0200000000000000" pitchFamily="50" charset="-127"/>
                <a:cs typeface="+mn-cs"/>
              </a:rPr>
              <a:t>Conduite en mode électrique jusqu'à 100 km/h</a:t>
            </a:r>
            <a:r>
              <a:rPr kumimoji="0" lang="en-US" altLang="ko-KR" sz="1400" b="1" i="0" u="none" strike="noStrike" kern="1200" cap="none" spc="0" normalizeH="0" baseline="0" noProof="0">
                <a:ln>
                  <a:noFill/>
                </a:ln>
                <a:solidFill>
                  <a:srgbClr val="FFFFFF"/>
                </a:solidFill>
                <a:effectLst/>
                <a:uLnTx/>
                <a:uFillTx/>
                <a:latin typeface="Noto Sans KR" panose="020B0200000000000000" pitchFamily="50" charset="-127"/>
                <a:ea typeface="Noto Sans KR" panose="020B0200000000000000" pitchFamily="50" charset="-127"/>
                <a:cs typeface="+mn-cs"/>
              </a:rPr>
              <a:t> </a:t>
            </a:r>
            <a:r>
              <a:rPr kumimoji="0" lang="en-US" altLang="ko-KR" sz="1400" b="0" i="0" u="none" strike="noStrike" kern="1200" cap="none" spc="0" normalizeH="0" baseline="0" noProof="0">
                <a:ln>
                  <a:noFill/>
                </a:ln>
                <a:solidFill>
                  <a:srgbClr val="FFFFFF"/>
                </a:solidFill>
                <a:effectLst/>
                <a:uLnTx/>
                <a:uFillTx/>
                <a:latin typeface="Noto Sans KR" panose="020B0200000000000000" pitchFamily="50" charset="-127"/>
                <a:ea typeface="Noto Sans KR" panose="020B0200000000000000" pitchFamily="50" charset="-127"/>
                <a:cs typeface="+mn-cs"/>
              </a:rPr>
              <a:t>— </a:t>
            </a:r>
            <a:r>
              <a:rPr kumimoji="0" lang="fr-FR" altLang="ko-KR" sz="1400" b="0" i="0" u="none" strike="noStrike" kern="1200" cap="none" spc="0" normalizeH="0" baseline="0" noProof="0">
                <a:ln>
                  <a:noFill/>
                </a:ln>
                <a:solidFill>
                  <a:srgbClr val="FFFFFF"/>
                </a:solidFill>
                <a:effectLst/>
                <a:uLnTx/>
                <a:uFillTx/>
                <a:latin typeface="Noto Sans KR" panose="020B0200000000000000" pitchFamily="50" charset="-127"/>
                <a:ea typeface="Noto Sans KR" panose="020B0200000000000000" pitchFamily="50" charset="-127"/>
                <a:cs typeface="+mn-cs"/>
              </a:rPr>
              <a:t>idéal pour le trafic urbain et interurbain</a:t>
            </a:r>
            <a:endParaRPr kumimoji="0" lang="ko-KR" altLang="ko-KR" sz="1400" b="0" i="0" u="none" strike="noStrike" kern="1200" cap="none" spc="0" normalizeH="0" baseline="0" noProof="0">
              <a:ln>
                <a:noFill/>
              </a:ln>
              <a:solidFill>
                <a:srgbClr val="FFFFFF"/>
              </a:solidFill>
              <a:effectLst/>
              <a:uLnTx/>
              <a:uFillTx/>
              <a:latin typeface="Noto Sans KR" panose="020B0200000000000000" pitchFamily="50" charset="-127"/>
              <a:ea typeface="Noto Sans KR" panose="020B0200000000000000" pitchFamily="50" charset="-127"/>
              <a:cs typeface="+mn-cs"/>
            </a:endParaRPr>
          </a:p>
          <a:p>
            <a:pPr marL="171450" marR="0" lvl="0" indent="-1714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fr-FR" altLang="ko-KR" sz="1400" b="1" i="0" u="none" strike="noStrike" kern="1200" cap="none" spc="0" normalizeH="0" baseline="0" noProof="0">
                <a:ln>
                  <a:noFill/>
                </a:ln>
                <a:solidFill>
                  <a:srgbClr val="787584">
                    <a:lumMod val="60000"/>
                    <a:lumOff val="40000"/>
                  </a:srgbClr>
                </a:solidFill>
                <a:effectLst/>
                <a:uLnTx/>
                <a:uFillTx/>
                <a:latin typeface="Noto Sans KR" panose="020B0200000000000000" pitchFamily="50" charset="-127"/>
                <a:ea typeface="Noto Sans KR" panose="020B0200000000000000" pitchFamily="50" charset="-127"/>
                <a:cs typeface="+mn-cs"/>
              </a:rPr>
              <a:t>Le moteur à essence sert principalement de générateur </a:t>
            </a:r>
            <a:r>
              <a:rPr kumimoji="0" lang="fr-FR" altLang="ko-KR" sz="1400" b="0" i="0" u="none" strike="noStrike" kern="1200" cap="none" spc="0" normalizeH="0" baseline="0" noProof="0">
                <a:ln>
                  <a:noFill/>
                </a:ln>
                <a:solidFill>
                  <a:srgbClr val="FFFFFF"/>
                </a:solidFill>
                <a:effectLst/>
                <a:uLnTx/>
                <a:uFillTx/>
                <a:latin typeface="Noto Sans KR" panose="020B0200000000000000" pitchFamily="50" charset="-127"/>
                <a:ea typeface="Noto Sans KR" panose="020B0200000000000000" pitchFamily="50" charset="-127"/>
                <a:cs typeface="+mn-cs"/>
              </a:rPr>
              <a:t>pour maintenir le niveau de la batterie</a:t>
            </a:r>
            <a:endParaRPr kumimoji="0" lang="ko-KR" altLang="ko-KR" sz="1400" b="0" i="0" u="none" strike="noStrike" kern="1200" cap="none" spc="0" normalizeH="0" baseline="0" noProof="0">
              <a:ln>
                <a:noFill/>
              </a:ln>
              <a:solidFill>
                <a:srgbClr val="FFFFFF"/>
              </a:solidFill>
              <a:effectLst/>
              <a:uLnTx/>
              <a:uFillTx/>
              <a:latin typeface="Noto Sans KR" panose="020B0200000000000000" pitchFamily="50" charset="-127"/>
              <a:ea typeface="Noto Sans KR" panose="020B0200000000000000" pitchFamily="50" charset="-127"/>
              <a:cs typeface="+mn-cs"/>
            </a:endParaRPr>
          </a:p>
          <a:p>
            <a:pPr marL="171450" marR="0" lvl="0" indent="-1714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fr-FR" altLang="ko-KR" sz="1400" b="0" i="0" u="none" strike="noStrike" kern="1200" cap="none" spc="0" normalizeH="0" baseline="0" noProof="0">
                <a:ln>
                  <a:noFill/>
                </a:ln>
                <a:solidFill>
                  <a:srgbClr val="E4E4E4">
                    <a:lumMod val="40000"/>
                    <a:lumOff val="60000"/>
                  </a:srgbClr>
                </a:solidFill>
                <a:effectLst/>
                <a:uLnTx/>
                <a:uFillTx/>
                <a:latin typeface="Noto Sans KR" panose="020B0200000000000000" pitchFamily="50" charset="-127"/>
                <a:ea typeface="Noto Sans KR" panose="020B0200000000000000" pitchFamily="50" charset="-127"/>
                <a:cs typeface="+mn-cs"/>
              </a:rPr>
              <a:t>Conduite combinée (essence/électricité) pour des accélérations puissantes et une conduite à grande vitesse</a:t>
            </a:r>
            <a:endParaRPr kumimoji="0" lang="en-US" altLang="ko-KR" sz="1400" b="1" i="0" u="none" strike="noStrike" kern="1200" cap="none" spc="0" normalizeH="0" baseline="0" noProof="0">
              <a:ln>
                <a:noFill/>
              </a:ln>
              <a:solidFill>
                <a:srgbClr val="E4E4E4">
                  <a:lumMod val="40000"/>
                  <a:lumOff val="60000"/>
                </a:srgbClr>
              </a:solidFill>
              <a:effectLst/>
              <a:uLnTx/>
              <a:uFillTx/>
              <a:latin typeface="Noto Sans KR" panose="020B0200000000000000" pitchFamily="50" charset="-127"/>
              <a:ea typeface="Noto Sans KR" panose="020B0200000000000000" pitchFamily="50" charset="-127"/>
              <a:cs typeface="+mn-cs"/>
            </a:endParaRPr>
          </a:p>
        </p:txBody>
      </p:sp>
      <p:sp>
        <p:nvSpPr>
          <p:cNvPr id="18" name="직사각형 17"/>
          <p:cNvSpPr/>
          <p:nvPr/>
        </p:nvSpPr>
        <p:spPr>
          <a:xfrm>
            <a:off x="1033272" y="4749192"/>
            <a:ext cx="9473184" cy="1688474"/>
          </a:xfrm>
          <a:prstGeom prst="rect">
            <a:avLst/>
          </a:prstGeom>
          <a:solidFill>
            <a:schemeClr val="tx1">
              <a:lumMod val="50000"/>
              <a:lumOff val="50000"/>
              <a:alpha val="39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l" defTabSz="914377" rtl="0" eaLnBrk="1" fontAlgn="auto" latinLnBrk="0" hangingPunct="1">
              <a:lnSpc>
                <a:spcPct val="150000"/>
              </a:lnSpc>
              <a:spcBef>
                <a:spcPts val="0"/>
              </a:spcBef>
              <a:spcAft>
                <a:spcPts val="0"/>
              </a:spcAft>
              <a:buClrTx/>
              <a:buSzTx/>
              <a:buFontTx/>
              <a:buNone/>
              <a:tabLst/>
              <a:defRPr/>
            </a:pPr>
            <a:r>
              <a:rPr kumimoji="0" lang="en-US" altLang="ko-KR" sz="1600" b="1" i="0" u="none" strike="noStrike" kern="1200" cap="none" spc="0" normalizeH="0" baseline="0" noProof="0">
                <a:ln>
                  <a:noFill/>
                </a:ln>
                <a:solidFill>
                  <a:srgbClr val="FFFFFF"/>
                </a:solidFill>
                <a:effectLst/>
                <a:uLnTx/>
                <a:uFillTx/>
                <a:latin typeface="Noto Sans KR" panose="020B0200000000000000" pitchFamily="50" charset="-127"/>
                <a:ea typeface="Noto Sans KR" panose="020B0200000000000000" pitchFamily="50" charset="-127"/>
                <a:cs typeface="+mn-cs"/>
              </a:rPr>
              <a:t>Points forts</a:t>
            </a:r>
            <a:br>
              <a:rPr kumimoji="0" lang="en-US" altLang="ko-KR" sz="1600" b="0" i="0" u="none" strike="noStrike" kern="1200" cap="none" spc="0" normalizeH="0" baseline="0" noProof="0">
                <a:ln>
                  <a:noFill/>
                </a:ln>
                <a:solidFill>
                  <a:srgbClr val="FFFFFF"/>
                </a:solidFill>
                <a:effectLst/>
                <a:uLnTx/>
                <a:uFillTx/>
                <a:latin typeface="Noto Sans KR" panose="020B0200000000000000" pitchFamily="50" charset="-127"/>
                <a:ea typeface="Noto Sans KR" panose="020B0200000000000000" pitchFamily="50" charset="-127"/>
                <a:cs typeface="+mn-cs"/>
              </a:rPr>
            </a:br>
            <a:r>
              <a:rPr kumimoji="0" lang="en-US" altLang="ko-KR" sz="1400" b="1" i="0" u="none" strike="noStrike" kern="1200" cap="none" spc="0" normalizeH="0" baseline="0" noProof="0">
                <a:ln>
                  <a:noFill/>
                </a:ln>
                <a:solidFill>
                  <a:srgbClr val="FFFFFF"/>
                </a:solidFill>
                <a:effectLst/>
                <a:uLnTx/>
                <a:uFillTx/>
                <a:latin typeface="Noto Sans KR" panose="020B0200000000000000" pitchFamily="50" charset="-127"/>
                <a:ea typeface="Noto Sans KR" panose="020B0200000000000000" pitchFamily="50" charset="-127"/>
                <a:cs typeface="+mn-cs"/>
              </a:rPr>
              <a:t>• </a:t>
            </a:r>
            <a:r>
              <a:rPr kumimoji="0" lang="fr-FR" altLang="ko-KR" sz="1400" b="1" i="0" u="none" strike="noStrike" kern="1200" cap="none" spc="0" normalizeH="0" baseline="0" noProof="0">
                <a:ln>
                  <a:noFill/>
                </a:ln>
                <a:solidFill>
                  <a:srgbClr val="FFFFFF"/>
                </a:solidFill>
                <a:effectLst/>
                <a:uLnTx/>
                <a:uFillTx/>
                <a:latin typeface="Noto Sans KR" panose="020B0200000000000000" pitchFamily="50" charset="-127"/>
                <a:ea typeface="Noto Sans KR" panose="020B0200000000000000" pitchFamily="50" charset="-127"/>
                <a:cs typeface="+mn-cs"/>
              </a:rPr>
              <a:t>Sélection automatique de 9 modes hybrides </a:t>
            </a:r>
            <a:r>
              <a:rPr kumimoji="0" lang="fr-FR" altLang="ko-KR" sz="1400" i="0" u="none" strike="noStrike" kern="1200" cap="none" spc="0" normalizeH="0" baseline="0" noProof="0">
                <a:ln>
                  <a:noFill/>
                </a:ln>
                <a:solidFill>
                  <a:srgbClr val="FFFFFF"/>
                </a:solidFill>
                <a:effectLst/>
                <a:uLnTx/>
                <a:uFillTx/>
                <a:latin typeface="Noto Sans KR" panose="020B0200000000000000" pitchFamily="50" charset="-127"/>
                <a:ea typeface="Noto Sans KR" panose="020B0200000000000000" pitchFamily="50" charset="-127"/>
                <a:cs typeface="+mn-cs"/>
              </a:rPr>
              <a:t>(sans intervention du conducteur)</a:t>
            </a:r>
          </a:p>
          <a:p>
            <a:pPr marL="0" marR="0" lvl="0" indent="0" algn="l" defTabSz="914377" rtl="0" eaLnBrk="1" fontAlgn="auto" latinLnBrk="0" hangingPunct="1">
              <a:lnSpc>
                <a:spcPct val="150000"/>
              </a:lnSpc>
              <a:spcBef>
                <a:spcPts val="0"/>
              </a:spcBef>
              <a:spcAft>
                <a:spcPts val="0"/>
              </a:spcAft>
              <a:buClrTx/>
              <a:buSzTx/>
              <a:buFontTx/>
              <a:buNone/>
              <a:tabLst/>
              <a:defRPr/>
            </a:pPr>
            <a:r>
              <a:rPr kumimoji="0" lang="en-US" altLang="ko-KR" sz="1400" b="0" i="0" u="none" strike="noStrike" kern="1200" cap="none" spc="0" normalizeH="0" baseline="0" noProof="0">
                <a:ln>
                  <a:noFill/>
                </a:ln>
                <a:solidFill>
                  <a:srgbClr val="FFFFFF"/>
                </a:solidFill>
                <a:effectLst/>
                <a:uLnTx/>
                <a:uFillTx/>
                <a:latin typeface="Noto Sans KR" panose="020B0200000000000000" pitchFamily="50" charset="-127"/>
                <a:ea typeface="Noto Sans KR" panose="020B0200000000000000" pitchFamily="50" charset="-127"/>
                <a:cs typeface="+mn-cs"/>
              </a:rPr>
              <a:t>• </a:t>
            </a:r>
            <a:r>
              <a:rPr kumimoji="0" lang="fr-FR" altLang="ko-KR" sz="1400" b="0" i="0" u="none" strike="noStrike" kern="1200" cap="none" spc="0" normalizeH="0" baseline="0" noProof="0">
                <a:ln>
                  <a:noFill/>
                </a:ln>
                <a:solidFill>
                  <a:srgbClr val="FFFFFF"/>
                </a:solidFill>
                <a:effectLst/>
                <a:uLnTx/>
                <a:uFillTx/>
                <a:latin typeface="Noto Sans KR" panose="020B0200000000000000" pitchFamily="50" charset="-127"/>
                <a:ea typeface="Noto Sans KR" panose="020B0200000000000000" pitchFamily="50" charset="-127"/>
                <a:cs typeface="+mn-cs"/>
              </a:rPr>
              <a:t>Une expérience de conduite raffinée (jusqu'à 94 % en mode EV)*</a:t>
            </a:r>
            <a:endParaRPr kumimoji="0" lang="en-US" altLang="ko-KR" sz="1400" b="0" i="0" u="none" strike="noStrike" kern="1200" cap="none" spc="0" normalizeH="0" baseline="0" noProof="0">
              <a:ln>
                <a:noFill/>
              </a:ln>
              <a:solidFill>
                <a:srgbClr val="FFFFFF"/>
              </a:solidFill>
              <a:effectLst/>
              <a:uLnTx/>
              <a:uFillTx/>
              <a:latin typeface="Noto Sans KR" panose="020B0200000000000000" pitchFamily="50" charset="-127"/>
              <a:ea typeface="Noto Sans KR" panose="020B0200000000000000" pitchFamily="50" charset="-127"/>
              <a:cs typeface="+mn-cs"/>
            </a:endParaRPr>
          </a:p>
          <a:p>
            <a:pPr marL="0" marR="0" lvl="0" indent="0" algn="l" defTabSz="914377" rtl="0" eaLnBrk="1" fontAlgn="auto" latinLnBrk="0" hangingPunct="1">
              <a:lnSpc>
                <a:spcPct val="150000"/>
              </a:lnSpc>
              <a:spcBef>
                <a:spcPts val="0"/>
              </a:spcBef>
              <a:spcAft>
                <a:spcPts val="0"/>
              </a:spcAft>
              <a:buClrTx/>
              <a:buSzTx/>
              <a:buFontTx/>
              <a:buNone/>
              <a:tabLst/>
              <a:defRPr/>
            </a:pPr>
            <a:r>
              <a:rPr kumimoji="0" lang="en-US" altLang="ko-KR" sz="1400" b="1" i="0" u="none" strike="noStrike" kern="1200" cap="none" spc="0" normalizeH="0" baseline="0" noProof="0">
                <a:ln>
                  <a:noFill/>
                </a:ln>
                <a:solidFill>
                  <a:srgbClr val="FFFFFF"/>
                </a:solidFill>
                <a:effectLst/>
                <a:uLnTx/>
                <a:uFillTx/>
                <a:latin typeface="Noto Sans KR" panose="020B0200000000000000" pitchFamily="50" charset="-127"/>
                <a:ea typeface="Noto Sans KR" panose="020B0200000000000000" pitchFamily="50" charset="-127"/>
                <a:cs typeface="+mn-cs"/>
              </a:rPr>
              <a:t>• </a:t>
            </a:r>
            <a:r>
              <a:rPr kumimoji="0" lang="fr-FR" altLang="ko-KR" sz="1400" b="1" i="0" u="none" strike="noStrike" kern="1200" cap="none" spc="0" normalizeH="0" baseline="0" noProof="0">
                <a:ln>
                  <a:noFill/>
                </a:ln>
                <a:solidFill>
                  <a:srgbClr val="FFFFFF"/>
                </a:solidFill>
                <a:effectLst/>
                <a:uLnTx/>
                <a:uFillTx/>
                <a:latin typeface="Noto Sans KR" panose="020B0200000000000000" pitchFamily="50" charset="-127"/>
                <a:ea typeface="Noto Sans KR" panose="020B0200000000000000" pitchFamily="50" charset="-127"/>
                <a:cs typeface="+mn-cs"/>
              </a:rPr>
              <a:t>Couple instantané et accélération progressive</a:t>
            </a:r>
            <a:br>
              <a:rPr kumimoji="0" lang="en-US" altLang="ko-KR" sz="1400" b="0" i="0" u="none" strike="noStrike" kern="1200" cap="none" spc="0" normalizeH="0" baseline="0" noProof="0">
                <a:ln>
                  <a:noFill/>
                </a:ln>
                <a:solidFill>
                  <a:srgbClr val="FFFFFF"/>
                </a:solidFill>
                <a:effectLst/>
                <a:uLnTx/>
                <a:uFillTx/>
                <a:latin typeface="Noto Sans KR" panose="020B0200000000000000" pitchFamily="50" charset="-127"/>
                <a:ea typeface="Noto Sans KR" panose="020B0200000000000000" pitchFamily="50" charset="-127"/>
                <a:cs typeface="+mn-cs"/>
              </a:rPr>
            </a:br>
            <a:r>
              <a:rPr kumimoji="0" lang="en-US" altLang="ko-KR" sz="1400" b="1" i="0" u="none" strike="noStrike" kern="1200" cap="none" spc="0" normalizeH="0" baseline="0" noProof="0">
                <a:ln>
                  <a:noFill/>
                </a:ln>
                <a:solidFill>
                  <a:srgbClr val="FFFFFF"/>
                </a:solidFill>
                <a:effectLst/>
                <a:uLnTx/>
                <a:uFillTx/>
                <a:latin typeface="Noto Sans KR" panose="020B0200000000000000" pitchFamily="50" charset="-127"/>
                <a:ea typeface="Noto Sans KR" panose="020B0200000000000000" pitchFamily="50" charset="-127"/>
                <a:cs typeface="+mn-cs"/>
              </a:rPr>
              <a:t>• </a:t>
            </a:r>
            <a:r>
              <a:rPr kumimoji="0" lang="fr-FR" altLang="ko-KR" sz="1400" b="1" i="0" u="none" strike="noStrike" kern="1200" cap="none" spc="0" normalizeH="0" baseline="0" noProof="0">
                <a:ln>
                  <a:noFill/>
                </a:ln>
                <a:solidFill>
                  <a:srgbClr val="FFFFFF"/>
                </a:solidFill>
                <a:effectLst/>
                <a:uLnTx/>
                <a:uFillTx/>
                <a:latin typeface="Noto Sans KR" panose="020B0200000000000000" pitchFamily="50" charset="-127"/>
                <a:ea typeface="Noto Sans KR" panose="020B0200000000000000" pitchFamily="50" charset="-127"/>
                <a:cs typeface="+mn-cs"/>
              </a:rPr>
              <a:t>Un rendement énergétique exceptionnel sans compromis sur les performances</a:t>
            </a:r>
            <a:endParaRPr kumimoji="0" lang="ko-KR" altLang="en-US" sz="1400" b="0" i="0" u="none" strike="noStrike" kern="1200" cap="none" spc="0" normalizeH="0" baseline="0" noProof="0">
              <a:ln>
                <a:noFill/>
              </a:ln>
              <a:solidFill>
                <a:srgbClr val="FFFFFF"/>
              </a:solidFill>
              <a:effectLst/>
              <a:uLnTx/>
              <a:uFillTx/>
              <a:latin typeface="Noto Sans KR" panose="020B0200000000000000" pitchFamily="50" charset="-127"/>
              <a:ea typeface="Noto Sans KR" panose="020B0200000000000000" pitchFamily="50" charset="-127"/>
              <a:cs typeface="+mn-cs"/>
            </a:endParaRPr>
          </a:p>
        </p:txBody>
      </p:sp>
      <p:grpSp>
        <p:nvGrpSpPr>
          <p:cNvPr id="20" name="그룹 19"/>
          <p:cNvGrpSpPr/>
          <p:nvPr/>
        </p:nvGrpSpPr>
        <p:grpSpPr>
          <a:xfrm>
            <a:off x="1919536" y="1167518"/>
            <a:ext cx="7560840" cy="1824390"/>
            <a:chOff x="632520" y="1628800"/>
            <a:chExt cx="7560840" cy="1824390"/>
          </a:xfrm>
        </p:grpSpPr>
        <p:pic>
          <p:nvPicPr>
            <p:cNvPr id="7" name="그림 6"/>
            <p:cNvPicPr>
              <a:picLocks noChangeAspect="1"/>
            </p:cNvPicPr>
            <p:nvPr/>
          </p:nvPicPr>
          <p:blipFill rotWithShape="1">
            <a:blip r:embed="rId4">
              <a:extLst>
                <a:ext uri="{28A0092B-C50C-407E-A947-70E740481C1C}">
                  <a14:useLocalDpi xmlns:a14="http://schemas.microsoft.com/office/drawing/2010/main" val="0"/>
                </a:ext>
              </a:extLst>
            </a:blip>
            <a:srcRect l="918" t="3472" r="2695" b="-1546"/>
            <a:stretch/>
          </p:blipFill>
          <p:spPr>
            <a:xfrm>
              <a:off x="632520" y="1628800"/>
              <a:ext cx="7560840" cy="1824390"/>
            </a:xfrm>
            <a:prstGeom prst="rect">
              <a:avLst/>
            </a:prstGeom>
            <a:solidFill>
              <a:srgbClr val="2F2C4D">
                <a:alpha val="46000"/>
              </a:srgbClr>
            </a:solidFill>
          </p:spPr>
        </p:pic>
        <p:sp>
          <p:nvSpPr>
            <p:cNvPr id="19" name="직사각형 18"/>
            <p:cNvSpPr/>
            <p:nvPr/>
          </p:nvSpPr>
          <p:spPr>
            <a:xfrm>
              <a:off x="776536" y="1700808"/>
              <a:ext cx="2160240" cy="288032"/>
            </a:xfrm>
            <a:prstGeom prst="rect">
              <a:avLst/>
            </a:prstGeom>
            <a:solidFill>
              <a:srgbClr val="DBDA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200" b="1" i="0" u="none" strike="noStrike" kern="1200" cap="none" spc="0" normalizeH="0" baseline="0" noProof="0">
                  <a:ln>
                    <a:noFill/>
                  </a:ln>
                  <a:solidFill>
                    <a:srgbClr val="1E1932"/>
                  </a:solidFill>
                  <a:effectLst/>
                  <a:uLnTx/>
                  <a:uFillTx/>
                  <a:latin typeface="Noto Sans KR" panose="020B0200000000000000" pitchFamily="50" charset="-127"/>
                  <a:ea typeface="Noto Sans KR" panose="020B0200000000000000" pitchFamily="50" charset="-127"/>
                  <a:cs typeface="+mn-cs"/>
                </a:rPr>
                <a:t>EV Mode</a:t>
              </a:r>
              <a:endParaRPr kumimoji="0" lang="ko-KR" altLang="en-US" sz="1200" b="1" i="0" u="none" strike="noStrike" kern="1200" cap="none" spc="0" normalizeH="0" baseline="0" noProof="0">
                <a:ln>
                  <a:noFill/>
                </a:ln>
                <a:solidFill>
                  <a:srgbClr val="1E1932"/>
                </a:solidFill>
                <a:effectLst/>
                <a:uLnTx/>
                <a:uFillTx/>
                <a:latin typeface="Noto Sans KR" panose="020B0200000000000000" pitchFamily="50" charset="-127"/>
                <a:ea typeface="Noto Sans KR" panose="020B0200000000000000" pitchFamily="50" charset="-127"/>
                <a:cs typeface="+mn-cs"/>
              </a:endParaRPr>
            </a:p>
          </p:txBody>
        </p:sp>
        <p:sp>
          <p:nvSpPr>
            <p:cNvPr id="21" name="직사각형 20"/>
            <p:cNvSpPr/>
            <p:nvPr/>
          </p:nvSpPr>
          <p:spPr>
            <a:xfrm>
              <a:off x="3296816" y="1700808"/>
              <a:ext cx="2232248" cy="288032"/>
            </a:xfrm>
            <a:prstGeom prst="rect">
              <a:avLst/>
            </a:prstGeom>
            <a:solidFill>
              <a:srgbClr val="DBDA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200" b="1" i="0" u="none" strike="noStrike" kern="1200" cap="none" spc="0" normalizeH="0" baseline="0" noProof="0">
                  <a:ln>
                    <a:noFill/>
                  </a:ln>
                  <a:solidFill>
                    <a:srgbClr val="1E1932"/>
                  </a:solidFill>
                  <a:effectLst/>
                  <a:uLnTx/>
                  <a:uFillTx/>
                  <a:latin typeface="Noto Sans KR" panose="020B0200000000000000" pitchFamily="50" charset="-127"/>
                  <a:ea typeface="Noto Sans KR" panose="020B0200000000000000" pitchFamily="50" charset="-127"/>
                  <a:cs typeface="+mn-cs"/>
                </a:rPr>
                <a:t>Series Mode</a:t>
              </a:r>
              <a:endParaRPr kumimoji="0" lang="ko-KR" altLang="en-US" sz="1200" b="1" i="0" u="none" strike="noStrike" kern="1200" cap="none" spc="0" normalizeH="0" baseline="0" noProof="0">
                <a:ln>
                  <a:noFill/>
                </a:ln>
                <a:solidFill>
                  <a:srgbClr val="1E1932"/>
                </a:solidFill>
                <a:effectLst/>
                <a:uLnTx/>
                <a:uFillTx/>
                <a:latin typeface="Noto Sans KR" panose="020B0200000000000000" pitchFamily="50" charset="-127"/>
                <a:ea typeface="Noto Sans KR" panose="020B0200000000000000" pitchFamily="50" charset="-127"/>
                <a:cs typeface="+mn-cs"/>
              </a:endParaRPr>
            </a:p>
          </p:txBody>
        </p:sp>
        <p:sp>
          <p:nvSpPr>
            <p:cNvPr id="22" name="직사각형 21"/>
            <p:cNvSpPr/>
            <p:nvPr/>
          </p:nvSpPr>
          <p:spPr>
            <a:xfrm>
              <a:off x="5817096" y="1700808"/>
              <a:ext cx="2304256" cy="288032"/>
            </a:xfrm>
            <a:prstGeom prst="rect">
              <a:avLst/>
            </a:prstGeom>
            <a:solidFill>
              <a:srgbClr val="DBDA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200" b="1" i="0" u="none" strike="noStrike" kern="1200" cap="none" spc="0" normalizeH="0" baseline="0" noProof="0">
                  <a:ln>
                    <a:noFill/>
                  </a:ln>
                  <a:solidFill>
                    <a:srgbClr val="1E1932"/>
                  </a:solidFill>
                  <a:effectLst/>
                  <a:uLnTx/>
                  <a:uFillTx/>
                  <a:latin typeface="Noto Sans KR" panose="020B0200000000000000" pitchFamily="50" charset="-127"/>
                  <a:ea typeface="Noto Sans KR" panose="020B0200000000000000" pitchFamily="50" charset="-127"/>
                  <a:cs typeface="+mn-cs"/>
                </a:rPr>
                <a:t>Parallel Mode</a:t>
              </a:r>
              <a:endParaRPr kumimoji="0" lang="ko-KR" altLang="en-US" sz="1200" b="1" i="0" u="none" strike="noStrike" kern="1200" cap="none" spc="0" normalizeH="0" baseline="0" noProof="0">
                <a:ln>
                  <a:noFill/>
                </a:ln>
                <a:solidFill>
                  <a:srgbClr val="1E1932"/>
                </a:solidFill>
                <a:effectLst/>
                <a:uLnTx/>
                <a:uFillTx/>
                <a:latin typeface="Noto Sans KR" panose="020B0200000000000000" pitchFamily="50" charset="-127"/>
                <a:ea typeface="Noto Sans KR" panose="020B0200000000000000" pitchFamily="50" charset="-127"/>
                <a:cs typeface="+mn-cs"/>
              </a:endParaRPr>
            </a:p>
          </p:txBody>
        </p:sp>
      </p:grpSp>
      <p:sp>
        <p:nvSpPr>
          <p:cNvPr id="8" name="TextBox 7"/>
          <p:cNvSpPr txBox="1"/>
          <p:nvPr/>
        </p:nvSpPr>
        <p:spPr>
          <a:xfrm>
            <a:off x="6691679" y="6604530"/>
            <a:ext cx="3802644" cy="253916"/>
          </a:xfrm>
          <a:prstGeom prst="rect">
            <a:avLst/>
          </a:prstGeom>
          <a:noFill/>
        </p:spPr>
        <p:txBody>
          <a:bodyPr wrap="non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ko-KR" sz="1050" b="0" i="0" u="none" strike="noStrike" kern="1200" cap="none" spc="0" normalizeH="0" baseline="0" noProof="0">
                <a:ln>
                  <a:noFill/>
                </a:ln>
                <a:solidFill>
                  <a:srgbClr val="FFFFFF"/>
                </a:solidFill>
                <a:effectLst/>
                <a:uLnTx/>
                <a:uFillTx/>
                <a:latin typeface="Noto Sans KR" panose="020B0200000000000000" pitchFamily="50" charset="-127"/>
                <a:ea typeface="Noto Sans KR"/>
              </a:rPr>
              <a:t>* Les données sont basées sur les spécifications coréennes</a:t>
            </a:r>
            <a:endParaRPr kumimoji="0" lang="ko-KR" altLang="en-US" sz="1050" b="0" i="0" u="none" strike="noStrike" kern="1200" cap="none" spc="0" normalizeH="0" baseline="0" noProof="0">
              <a:ln>
                <a:noFill/>
              </a:ln>
              <a:solidFill>
                <a:srgbClr val="FFFFFF"/>
              </a:solidFill>
              <a:effectLst/>
              <a:uLnTx/>
              <a:uFillTx/>
              <a:latin typeface="Noto Sans KR" panose="020B0200000000000000" pitchFamily="50" charset="-127"/>
              <a:ea typeface="Noto Sans KR"/>
            </a:endParaRPr>
          </a:p>
        </p:txBody>
      </p:sp>
    </p:spTree>
    <p:extLst>
      <p:ext uri="{BB962C8B-B14F-4D97-AF65-F5344CB8AC3E}">
        <p14:creationId xmlns:p14="http://schemas.microsoft.com/office/powerpoint/2010/main" val="2110453041"/>
      </p:ext>
    </p:extLst>
  </p:cSld>
  <p:clrMapOvr>
    <a:masterClrMapping/>
  </p:clrMapOvr>
</p:sld>
</file>

<file path=ppt/theme/theme1.xml><?xml version="1.0" encoding="utf-8"?>
<a:theme xmlns:a="http://schemas.openxmlformats.org/drawingml/2006/main" name="Tema de Office">
  <a:themeElements>
    <a:clrScheme name="Astara Colour">
      <a:dk1>
        <a:srgbClr val="1E1932"/>
      </a:dk1>
      <a:lt1>
        <a:srgbClr val="FFFFFF"/>
      </a:lt1>
      <a:dk2>
        <a:srgbClr val="000000"/>
      </a:dk2>
      <a:lt2>
        <a:srgbClr val="E4E4E4"/>
      </a:lt2>
      <a:accent1>
        <a:srgbClr val="FFFFFF"/>
      </a:accent1>
      <a:accent2>
        <a:srgbClr val="FAB42D"/>
      </a:accent2>
      <a:accent3>
        <a:srgbClr val="FF5A00"/>
      </a:accent3>
      <a:accent4>
        <a:srgbClr val="1E1932"/>
      </a:accent4>
      <a:accent5>
        <a:srgbClr val="E4E4E4"/>
      </a:accent5>
      <a:accent6>
        <a:srgbClr val="787584"/>
      </a:accent6>
      <a:hlink>
        <a:srgbClr val="0563C1"/>
      </a:hlink>
      <a:folHlink>
        <a:srgbClr val="954F72"/>
      </a:folHlink>
    </a:clrScheme>
    <a:fontScheme name="Montserrat">
      <a:majorFont>
        <a:latin typeface="Montserrat Light"/>
        <a:ea typeface=""/>
        <a:cs typeface=""/>
      </a:majorFont>
      <a:minorFont>
        <a:latin typeface="Montserra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FFFF"/>
        </a:solidFill>
        <a:ln w="6350">
          <a:solidFill>
            <a:srgbClr val="1E1932"/>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rgbClr val="1E193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dirty="0">
            <a:solidFill>
              <a:srgbClr val="1E1932"/>
            </a:solidFill>
          </a:defRPr>
        </a:defPPr>
      </a:lstStyle>
    </a:txDef>
  </a:objectDefaults>
  <a:extraClrSchemeLst/>
  <a:extLst>
    <a:ext uri="{05A4C25C-085E-4340-85A3-A5531E510DB2}">
      <thm15:themeFamily xmlns:thm15="http://schemas.microsoft.com/office/thememl/2012/main" name="Astara_Template_V01 2021-09-20 14_10_35  -  Solo lectura" id="{FDA58038-8653-4ED4-A3AB-3F2AD5858853}" vid="{B02F0BCC-5207-4774-91F1-3D96C505C4C0}"/>
    </a:ext>
  </a:extLst>
</a:theme>
</file>

<file path=ppt/theme/theme2.xml><?xml version="1.0" encoding="utf-8"?>
<a:theme xmlns:a="http://schemas.openxmlformats.org/drawingml/2006/main" name="Office 테마">
  <a:themeElements>
    <a:clrScheme name="Office 테마">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Noto Sans">
      <a:majorFont>
        <a:latin typeface="Noto Sans KR Bold"/>
        <a:ea typeface="Noto Sans KR Medium"/>
        <a:cs typeface=""/>
      </a:majorFont>
      <a:minorFont>
        <a:latin typeface="Noto Sans KR Bold"/>
        <a:ea typeface="Noto Sans KR Medium"/>
        <a:cs typeface=""/>
      </a:minorFont>
    </a:fontScheme>
    <a:fmtScheme name="Office 테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1_Tema de Office">
  <a:themeElements>
    <a:clrScheme name="Astara Colour">
      <a:dk1>
        <a:srgbClr val="1E1932"/>
      </a:dk1>
      <a:lt1>
        <a:srgbClr val="FFFFFF"/>
      </a:lt1>
      <a:dk2>
        <a:srgbClr val="000000"/>
      </a:dk2>
      <a:lt2>
        <a:srgbClr val="E4E4E4"/>
      </a:lt2>
      <a:accent1>
        <a:srgbClr val="FFFFFF"/>
      </a:accent1>
      <a:accent2>
        <a:srgbClr val="FAB42D"/>
      </a:accent2>
      <a:accent3>
        <a:srgbClr val="FF5A00"/>
      </a:accent3>
      <a:accent4>
        <a:srgbClr val="1E1932"/>
      </a:accent4>
      <a:accent5>
        <a:srgbClr val="E4E4E4"/>
      </a:accent5>
      <a:accent6>
        <a:srgbClr val="787584"/>
      </a:accent6>
      <a:hlink>
        <a:srgbClr val="0563C1"/>
      </a:hlink>
      <a:folHlink>
        <a:srgbClr val="954F72"/>
      </a:folHlink>
    </a:clrScheme>
    <a:fontScheme name="Montserrat">
      <a:majorFont>
        <a:latin typeface="Montserrat Light"/>
        <a:ea typeface=""/>
        <a:cs typeface=""/>
      </a:majorFont>
      <a:minorFont>
        <a:latin typeface="Montserra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FFFF"/>
        </a:solidFill>
        <a:ln w="6350">
          <a:solidFill>
            <a:srgbClr val="1E1932"/>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rgbClr val="1E193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dirty="0">
            <a:solidFill>
              <a:srgbClr val="1E1932"/>
            </a:solidFill>
          </a:defRPr>
        </a:defPPr>
      </a:lstStyle>
    </a:txDef>
  </a:objectDefaults>
  <a:extraClrSchemeLst/>
  <a:extLst>
    <a:ext uri="{05A4C25C-085E-4340-85A3-A5531E510DB2}">
      <thm15:themeFamily xmlns:thm15="http://schemas.microsoft.com/office/thememl/2012/main" name="Astara_Template_V01 2021-09-20 14_10_35  -  Solo lectura" id="{FDA58038-8653-4ED4-A3AB-3F2AD5858853}" vid="{B02F0BCC-5207-4774-91F1-3D96C505C4C0}"/>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1_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1_Office 테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맑은 고딕"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A6C5FD5375BE14D99A13F43138C7207" ma:contentTypeVersion="5" ma:contentTypeDescription="Create a new document." ma:contentTypeScope="" ma:versionID="5574781055c5a668b1bfed327348465c">
  <xsd:schema xmlns:xsd="http://www.w3.org/2001/XMLSchema" xmlns:xs="http://www.w3.org/2001/XMLSchema" xmlns:p="http://schemas.microsoft.com/office/2006/metadata/properties" xmlns:ns2="9973a578-b338-4ad6-af36-f6b7446ee4d9" xmlns:ns3="c9fe798e-b14d-445b-8190-b4771c6e6c81" xmlns:ns4="615f8ee3-471f-4741-b941-9630d19e8a07" xmlns:ns5="d4aa281b-53ac-4aba-a9d9-c5883b7227d2" targetNamespace="http://schemas.microsoft.com/office/2006/metadata/properties" ma:root="true" ma:fieldsID="8b9faee2ae8d2257fb32b4c7f3336c9f" ns2:_="" ns3:_="" ns4:_="" ns5:_="">
    <xsd:import namespace="9973a578-b338-4ad6-af36-f6b7446ee4d9"/>
    <xsd:import namespace="c9fe798e-b14d-445b-8190-b4771c6e6c81"/>
    <xsd:import namespace="615f8ee3-471f-4741-b941-9630d19e8a07"/>
    <xsd:import namespace="d4aa281b-53ac-4aba-a9d9-c5883b7227d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Location"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ObjectDetectorVersions" minOccurs="0"/>
                <xsd:element ref="ns2:MediaServiceSearchProperties" minOccurs="0"/>
                <xsd:element ref="ns4:lcf76f155ced4ddcb4097134ff3c332f" minOccurs="0"/>
                <xsd:element ref="ns5:TaxCatchAll" minOccurs="0"/>
                <xsd:element ref="ns4: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73a578-b338-4ad6-af36-f6b7446ee4d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descriptio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Location" ma:index="12" nillable="true" ma:displayName="Location" ma:description="" ma:indexed="true"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ObjectDetectorVersions" ma:index="18"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9fe798e-b14d-445b-8190-b4771c6e6c81"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15f8ee3-471f-4741-b941-9630d19e8a07" elementFormDefault="qualified">
    <xsd:import namespace="http://schemas.microsoft.com/office/2006/documentManagement/types"/>
    <xsd:import namespace="http://schemas.microsoft.com/office/infopath/2007/PartnerControls"/>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d5da9c22-7670-4096-8b83-59bc4afc1e70" ma:termSetId="09814cd3-568e-fe90-9814-8d621ff8fb84" ma:anchorId="fba54fb3-c3e1-fe81-a776-ca4b69148c4d" ma:open="true" ma:isKeyword="false">
      <xsd:complexType>
        <xsd:sequence>
          <xsd:element ref="pc:Terms" minOccurs="0" maxOccurs="1"/>
        </xsd:sequence>
      </xsd:complex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4aa281b-53ac-4aba-a9d9-c5883b7227d2"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309e8d40-bf7f-47ae-9ba3-8ff39e37051e}" ma:internalName="TaxCatchAll" ma:showField="CatchAllData" ma:web="d4aa281b-53ac-4aba-a9d9-c5883b7227d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c9fe798e-b14d-445b-8190-b4771c6e6c81">
      <UserInfo>
        <DisplayName>Wim BERNAERT</DisplayName>
        <AccountId>78</AccountId>
        <AccountType/>
      </UserInfo>
      <UserInfo>
        <DisplayName>Justine VAN LOOY</DisplayName>
        <AccountId>328</AccountId>
        <AccountType/>
      </UserInfo>
      <UserInfo>
        <DisplayName>Jesper BOOTS</DisplayName>
        <AccountId>43</AccountId>
        <AccountType/>
      </UserInfo>
    </SharedWithUsers>
    <lcf76f155ced4ddcb4097134ff3c332f xmlns="615f8ee3-471f-4741-b941-9630d19e8a07">
      <Terms xmlns="http://schemas.microsoft.com/office/infopath/2007/PartnerControls"/>
    </lcf76f155ced4ddcb4097134ff3c332f>
    <TaxCatchAll xmlns="d4aa281b-53ac-4aba-a9d9-c5883b7227d2"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225AFFB-6F60-45E4-9F28-CD50C094F17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973a578-b338-4ad6-af36-f6b7446ee4d9"/>
    <ds:schemaRef ds:uri="c9fe798e-b14d-445b-8190-b4771c6e6c81"/>
    <ds:schemaRef ds:uri="615f8ee3-471f-4741-b941-9630d19e8a07"/>
    <ds:schemaRef ds:uri="d4aa281b-53ac-4aba-a9d9-c5883b7227d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716D78D-F769-4667-9227-1C4326B137C4}">
  <ds:schemaRefs>
    <ds:schemaRef ds:uri="http://purl.org/dc/elements/1.1/"/>
    <ds:schemaRef ds:uri="http://schemas.microsoft.com/office/2006/metadata/properties"/>
    <ds:schemaRef ds:uri="9973a578-b338-4ad6-af36-f6b7446ee4d9"/>
    <ds:schemaRef ds:uri="d4aa281b-53ac-4aba-a9d9-c5883b7227d2"/>
    <ds:schemaRef ds:uri="http://www.w3.org/XML/1998/namespace"/>
    <ds:schemaRef ds:uri="http://schemas.microsoft.com/office/2006/documentManagement/types"/>
    <ds:schemaRef ds:uri="http://purl.org/dc/terms/"/>
    <ds:schemaRef ds:uri="http://purl.org/dc/dcmitype/"/>
    <ds:schemaRef ds:uri="http://schemas.microsoft.com/office/infopath/2007/PartnerControls"/>
    <ds:schemaRef ds:uri="http://schemas.openxmlformats.org/package/2006/metadata/core-properties"/>
    <ds:schemaRef ds:uri="615f8ee3-471f-4741-b941-9630d19e8a07"/>
    <ds:schemaRef ds:uri="c9fe798e-b14d-445b-8190-b4771c6e6c81"/>
  </ds:schemaRefs>
</ds:datastoreItem>
</file>

<file path=customXml/itemProps3.xml><?xml version="1.0" encoding="utf-8"?>
<ds:datastoreItem xmlns:ds="http://schemas.openxmlformats.org/officeDocument/2006/customXml" ds:itemID="{1B860AF2-87CC-4F70-8DE7-B3067270BC1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Astara_Template_V01 2021-09-20 14_10_35</Template>
  <TotalTime>0</TotalTime>
  <Words>2716</Words>
  <Application>Microsoft Office PowerPoint</Application>
  <PresentationFormat>Breedbeeld</PresentationFormat>
  <Paragraphs>546</Paragraphs>
  <Slides>45</Slides>
  <Notes>5</Notes>
  <HiddenSlides>0</HiddenSlides>
  <MMClips>0</MMClips>
  <ScaleCrop>false</ScaleCrop>
  <HeadingPairs>
    <vt:vector size="6" baseType="variant">
      <vt:variant>
        <vt:lpstr>Gebruikte lettertypen</vt:lpstr>
      </vt:variant>
      <vt:variant>
        <vt:i4>16</vt:i4>
      </vt:variant>
      <vt:variant>
        <vt:lpstr>Thema</vt:lpstr>
      </vt:variant>
      <vt:variant>
        <vt:i4>6</vt:i4>
      </vt:variant>
      <vt:variant>
        <vt:lpstr>Diatitels</vt:lpstr>
      </vt:variant>
      <vt:variant>
        <vt:i4>45</vt:i4>
      </vt:variant>
    </vt:vector>
  </HeadingPairs>
  <TitlesOfParts>
    <vt:vector size="67" baseType="lpstr">
      <vt:lpstr>맑은 고딕</vt:lpstr>
      <vt:lpstr>Aptos</vt:lpstr>
      <vt:lpstr>Aptos Display</vt:lpstr>
      <vt:lpstr>Aptos Narrow</vt:lpstr>
      <vt:lpstr>Arial</vt:lpstr>
      <vt:lpstr>Calibri</vt:lpstr>
      <vt:lpstr>Montserrat</vt:lpstr>
      <vt:lpstr>Montserrat Light</vt:lpstr>
      <vt:lpstr>Myriad Pro</vt:lpstr>
      <vt:lpstr>Noto Sans KR</vt:lpstr>
      <vt:lpstr>Noto Sans KR Bold</vt:lpstr>
      <vt:lpstr>Noto Sans KR Regular</vt:lpstr>
      <vt:lpstr>Source Sans Pro</vt:lpstr>
      <vt:lpstr>Times New Roman</vt:lpstr>
      <vt:lpstr>Wingdings</vt:lpstr>
      <vt:lpstr>넥슨Lv2고딕 Medium</vt:lpstr>
      <vt:lpstr>Tema de Office</vt:lpstr>
      <vt:lpstr>Office 테마</vt:lpstr>
      <vt:lpstr>1_Tema de Office</vt:lpstr>
      <vt:lpstr>Office</vt:lpstr>
      <vt:lpstr>1_Office</vt:lpstr>
      <vt:lpstr>1_Office 테마</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Spécifications techniques</vt:lpstr>
      <vt:lpstr>Spécifications techniques</vt:lpstr>
      <vt:lpstr>Garantie</vt:lpstr>
      <vt:lpstr>PowerPoint-presentatie</vt:lpstr>
      <vt:lpstr>Infodivertissement</vt:lpstr>
      <vt:lpstr> </vt:lpstr>
      <vt:lpstr>PowerPoint-presentatie</vt:lpstr>
      <vt:lpstr>PowerPoint-presentatie</vt:lpstr>
      <vt:lpstr>PowerPoint-presentatie</vt:lpstr>
      <vt:lpstr>PowerPoint-presentatie</vt:lpstr>
      <vt:lpstr>PowerPoint-presentatie</vt:lpstr>
      <vt:lpstr>PowerPoint-presentatie</vt:lpstr>
      <vt:lpstr>PowerPoint-presentatie</vt:lpstr>
      <vt:lpstr>MUSSO </vt:lpstr>
      <vt:lpstr>PowerPoint-presentatie</vt:lpstr>
      <vt:lpstr>Chassis</vt:lpstr>
      <vt:lpstr>Dimensions</vt:lpstr>
      <vt:lpstr>PowerPoint-presentatie</vt:lpstr>
      <vt:lpstr>Battery Pre-Heating</vt:lpstr>
      <vt:lpstr>Espace de chargement</vt:lpstr>
      <vt:lpstr>Poids</vt:lpstr>
      <vt:lpstr>Limitation de charge</vt:lpstr>
      <vt:lpstr>PowerPoint-presentatie</vt:lpstr>
      <vt:lpstr>Marchepieds intégrés au pare-chocs</vt:lpstr>
      <vt:lpstr>Suspension autonivelante</vt:lpstr>
      <vt:lpstr>Capacité de remorquage</vt:lpstr>
      <vt:lpstr>Autonomie</vt:lpstr>
      <vt:lpstr>Performance </vt:lpstr>
      <vt:lpstr>PowerPoint-presentatie</vt:lpstr>
      <vt:lpstr>PowerPoint-presentatie</vt:lpstr>
      <vt:lpstr>PowerPoint-presentatie</vt:lpstr>
      <vt:lpstr>PowerPoint-presentatie</vt:lpstr>
      <vt:lpstr>PowerPoint-presentatie</vt:lpstr>
      <vt:lpstr>V2L</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 goes here</dc:title>
  <dc:creator>Pablo De la Torre Orive</dc:creator>
  <cp:lastModifiedBy>Bart Hendrickx</cp:lastModifiedBy>
  <cp:revision>279</cp:revision>
  <dcterms:created xsi:type="dcterms:W3CDTF">2021-11-17T07:23:30Z</dcterms:created>
  <dcterms:modified xsi:type="dcterms:W3CDTF">2025-09-10T08:57:52Z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8200d09-a923-4a1f-8b00-c41efa3f8656_Enabled">
    <vt:lpwstr>true</vt:lpwstr>
  </property>
  <property fmtid="{D5CDD505-2E9C-101B-9397-08002B2CF9AE}" pid="3" name="MSIP_Label_08200d09-a923-4a1f-8b00-c41efa3f8656_SetDate">
    <vt:lpwstr>2023-06-07T21:36:27Z</vt:lpwstr>
  </property>
  <property fmtid="{D5CDD505-2E9C-101B-9397-08002B2CF9AE}" pid="4" name="MSIP_Label_08200d09-a923-4a1f-8b00-c41efa3f8656_Method">
    <vt:lpwstr>Standard</vt:lpwstr>
  </property>
  <property fmtid="{D5CDD505-2E9C-101B-9397-08002B2CF9AE}" pid="5" name="MSIP_Label_08200d09-a923-4a1f-8b00-c41efa3f8656_Name">
    <vt:lpwstr>Public</vt:lpwstr>
  </property>
  <property fmtid="{D5CDD505-2E9C-101B-9397-08002B2CF9AE}" pid="6" name="MSIP_Label_08200d09-a923-4a1f-8b00-c41efa3f8656_SiteId">
    <vt:lpwstr>3111cf5c-2436-4d6d-b9e9-a815d30986c8</vt:lpwstr>
  </property>
  <property fmtid="{D5CDD505-2E9C-101B-9397-08002B2CF9AE}" pid="7" name="MSIP_Label_08200d09-a923-4a1f-8b00-c41efa3f8656_ActionId">
    <vt:lpwstr>0b0f2d2e-1d47-4dfe-a1dc-33a34f30604d</vt:lpwstr>
  </property>
  <property fmtid="{D5CDD505-2E9C-101B-9397-08002B2CF9AE}" pid="8" name="MSIP_Label_08200d09-a923-4a1f-8b00-c41efa3f8656_ContentBits">
    <vt:lpwstr>0</vt:lpwstr>
  </property>
  <property fmtid="{D5CDD505-2E9C-101B-9397-08002B2CF9AE}" pid="9" name="ContentTypeId">
    <vt:lpwstr>0x010100FA6C5FD5375BE14D99A13F43138C7207</vt:lpwstr>
  </property>
  <property fmtid="{D5CDD505-2E9C-101B-9397-08002B2CF9AE}" pid="10" name="MediaServiceImageTags">
    <vt:lpwstr/>
  </property>
  <property fmtid="{D5CDD505-2E9C-101B-9397-08002B2CF9AE}" pid="11" name="Order">
    <vt:lpwstr>6337900.00000000</vt:lpwstr>
  </property>
</Properties>
</file>